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9" r:id="rId1"/>
    <p:sldMasterId id="2147483746" r:id="rId2"/>
  </p:sldMasterIdLst>
  <p:notesMasterIdLst>
    <p:notesMasterId r:id="rId27"/>
  </p:notesMasterIdLst>
  <p:sldIdLst>
    <p:sldId id="256" r:id="rId3"/>
    <p:sldId id="258" r:id="rId4"/>
    <p:sldId id="280" r:id="rId5"/>
    <p:sldId id="272" r:id="rId6"/>
    <p:sldId id="271" r:id="rId7"/>
    <p:sldId id="261" r:id="rId8"/>
    <p:sldId id="259" r:id="rId9"/>
    <p:sldId id="281" r:id="rId10"/>
    <p:sldId id="260" r:id="rId11"/>
    <p:sldId id="262" r:id="rId12"/>
    <p:sldId id="264" r:id="rId13"/>
    <p:sldId id="265" r:id="rId14"/>
    <p:sldId id="266" r:id="rId15"/>
    <p:sldId id="267" r:id="rId16"/>
    <p:sldId id="268" r:id="rId17"/>
    <p:sldId id="273" r:id="rId18"/>
    <p:sldId id="274" r:id="rId19"/>
    <p:sldId id="269" r:id="rId20"/>
    <p:sldId id="278" r:id="rId21"/>
    <p:sldId id="279" r:id="rId22"/>
    <p:sldId id="270" r:id="rId23"/>
    <p:sldId id="275" r:id="rId24"/>
    <p:sldId id="276" r:id="rId25"/>
    <p:sldId id="277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DBA347-DC4C-4A66-839B-3711AE8E11C5}" type="datetimeFigureOut">
              <a:rPr lang="en-US" smtClean="0"/>
              <a:t>25/11/2022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F8DEFC-4056-4A44-83EF-05F140659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739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F8DEFC-4056-4A44-83EF-05F1406590B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449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>
              <a:cs typeface="等线"/>
            </a:endParaRPr>
          </a:p>
        </p:txBody>
      </p:sp>
      <p:sp>
        <p:nvSpPr>
          <p:cNvPr id="18436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262C6A0-D34D-4C80-9577-0E40E6237497}" type="slidenum">
              <a:rPr lang="zh-CN" altLang="en-US">
                <a:latin typeface="Calibri" panose="020F0502020204030204" pitchFamily="34" charset="0"/>
                <a:cs typeface="等线"/>
              </a:rPr>
              <a:pPr eaLnBrk="1" hangingPunct="1"/>
              <a:t>5</a:t>
            </a:fld>
            <a:endParaRPr lang="zh-CN" altLang="en-US">
              <a:latin typeface="Calibri" panose="020F0502020204030204" pitchFamily="34" charset="0"/>
              <a:cs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1094678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1C769-BB7F-420B-B100-89A679218F47}" type="datetimeFigureOut">
              <a:rPr lang="en-US" smtClean="0"/>
              <a:t>25/11/2022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1345CC63-1925-4584-8C45-303C7B77AB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846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1C769-BB7F-420B-B100-89A679218F47}" type="datetimeFigureOut">
              <a:rPr lang="en-US" smtClean="0"/>
              <a:t>25/11/2022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345CC63-1925-4584-8C45-303C7B77AB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136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1C769-BB7F-420B-B100-89A679218F47}" type="datetimeFigureOut">
              <a:rPr lang="en-US" smtClean="0"/>
              <a:t>25/11/2022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345CC63-1925-4584-8C45-303C7B77AB1D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36475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1C769-BB7F-420B-B100-89A679218F47}" type="datetimeFigureOut">
              <a:rPr lang="en-US" smtClean="0"/>
              <a:t>25/11/2022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345CC63-1925-4584-8C45-303C7B77AB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4189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1C769-BB7F-420B-B100-89A679218F47}" type="datetimeFigureOut">
              <a:rPr lang="en-US" smtClean="0"/>
              <a:t>25/11/2022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345CC63-1925-4584-8C45-303C7B77AB1D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547348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1C769-BB7F-420B-B100-89A679218F47}" type="datetimeFigureOut">
              <a:rPr lang="en-US" smtClean="0"/>
              <a:t>25/11/2022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345CC63-1925-4584-8C45-303C7B77AB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3895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1C769-BB7F-420B-B100-89A679218F47}" type="datetimeFigureOut">
              <a:rPr lang="en-US" smtClean="0"/>
              <a:t>25/11/2022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5CC63-1925-4584-8C45-303C7B77AB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5253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1C769-BB7F-420B-B100-89A679218F47}" type="datetimeFigureOut">
              <a:rPr lang="en-US" smtClean="0"/>
              <a:t>25/11/2022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5CC63-1925-4584-8C45-303C7B77AB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7869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t>Nguyễn Thị Thủy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95841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t>Nguyễn Thị Thủy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6224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t>Nguyễn Thị Thủy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641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1C769-BB7F-420B-B100-89A679218F47}" type="datetimeFigureOut">
              <a:rPr lang="en-US" smtClean="0"/>
              <a:t>25/11/2022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5CC63-1925-4584-8C45-303C7B77AB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6180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t>Nguyễn Thị Thủy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9909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t>Nguyễn Thị Thủy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68197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t>Nguyễn Thị Thủy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61961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t>Nguyễn Thị Thủy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37779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1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1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t>Nguyễn Thị Thủy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3836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t>Nguyễn Thị Thủy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30430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t>Nguyễn Thị Thủy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34306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t>Nguyễn Thị Thủy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9928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1C769-BB7F-420B-B100-89A679218F47}" type="datetimeFigureOut">
              <a:rPr lang="en-US" smtClean="0"/>
              <a:t>25/11/2022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345CC63-1925-4584-8C45-303C7B77AB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931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1C769-BB7F-420B-B100-89A679218F47}" type="datetimeFigureOut">
              <a:rPr lang="en-US" smtClean="0"/>
              <a:t>25/11/2022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345CC63-1925-4584-8C45-303C7B77AB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970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1C769-BB7F-420B-B100-89A679218F47}" type="datetimeFigureOut">
              <a:rPr lang="en-US" smtClean="0"/>
              <a:t>25/11/2022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345CC63-1925-4584-8C45-303C7B77AB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626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1C769-BB7F-420B-B100-89A679218F47}" type="datetimeFigureOut">
              <a:rPr lang="en-US" smtClean="0"/>
              <a:t>25/11/2022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5CC63-1925-4584-8C45-303C7B77AB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088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1C769-BB7F-420B-B100-89A679218F47}" type="datetimeFigureOut">
              <a:rPr lang="en-US" smtClean="0"/>
              <a:t>25/11/2022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5CC63-1925-4584-8C45-303C7B77AB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914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1C769-BB7F-420B-B100-89A679218F47}" type="datetimeFigureOut">
              <a:rPr lang="en-US" smtClean="0"/>
              <a:t>25/11/2022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5CC63-1925-4584-8C45-303C7B77AB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04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1C769-BB7F-420B-B100-89A679218F47}" type="datetimeFigureOut">
              <a:rPr lang="en-US" smtClean="0"/>
              <a:t>25/11/2022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345CC63-1925-4584-8C45-303C7B77AB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57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1C769-BB7F-420B-B100-89A679218F47}" type="datetimeFigureOut">
              <a:rPr lang="en-US" smtClean="0"/>
              <a:t>25/11/2022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1345CC63-1925-4584-8C45-303C7B77AB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879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  <p:sldLayoutId id="214748374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t>Nguyễn Thị Thủy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544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257175" indent="-257175" algn="l" rtl="0" fontAlgn="base">
        <a:spcBef>
          <a:spcPct val="15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rtl="0" fontAlgn="base">
        <a:spcBef>
          <a:spcPct val="15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fontAlgn="base">
        <a:spcBef>
          <a:spcPct val="15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fontAlgn="base">
        <a:spcBef>
          <a:spcPct val="15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fontAlgn="base">
        <a:spcBef>
          <a:spcPct val="15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Hộp Văn bản 5"/>
          <p:cNvSpPr txBox="1"/>
          <p:nvPr/>
        </p:nvSpPr>
        <p:spPr>
          <a:xfrm>
            <a:off x="2436101" y="214902"/>
            <a:ext cx="7145628" cy="873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THẠNH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/>
          <p:cNvSpPr txBox="1"/>
          <p:nvPr/>
        </p:nvSpPr>
        <p:spPr>
          <a:xfrm>
            <a:off x="4982989" y="1490132"/>
            <a:ext cx="2226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ình chữ nhật 7"/>
          <p:cNvSpPr/>
          <p:nvPr/>
        </p:nvSpPr>
        <p:spPr>
          <a:xfrm>
            <a:off x="3698818" y="1970617"/>
            <a:ext cx="498187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800" b="1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800" b="1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vi-VN" sz="2800" b="1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ình chữ nhật 8"/>
          <p:cNvSpPr/>
          <p:nvPr/>
        </p:nvSpPr>
        <p:spPr>
          <a:xfrm>
            <a:off x="3698818" y="3810155"/>
            <a:ext cx="5023618" cy="954107"/>
          </a:xfrm>
          <a:prstGeom prst="rect">
            <a:avLst/>
          </a:prstGeom>
          <a:noFill/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28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8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vi-VN" sz="28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Down Ribbon 2"/>
          <p:cNvSpPr/>
          <p:nvPr/>
        </p:nvSpPr>
        <p:spPr>
          <a:xfrm>
            <a:off x="422364" y="3423946"/>
            <a:ext cx="11347269" cy="1369373"/>
          </a:xfrm>
          <a:prstGeom prst="ribbon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4171405" y="6135188"/>
            <a:ext cx="3849189" cy="72281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838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6"/>
          <p:cNvSpPr>
            <a:spLocks noChangeArrowheads="1"/>
          </p:cNvSpPr>
          <p:nvPr/>
        </p:nvSpPr>
        <p:spPr bwMode="auto">
          <a:xfrm>
            <a:off x="1663338" y="309155"/>
            <a:ext cx="822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                    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Thöù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sáu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,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ngaøy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25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thaùng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11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naêm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2022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/>
            </a:r>
            <a:b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Times" pitchFamily="2" charset="0"/>
              <a:ea typeface="+mn-ea"/>
              <a:cs typeface="Arial" charset="0"/>
            </a:endParaRPr>
          </a:p>
        </p:txBody>
      </p:sp>
      <p:grpSp>
        <p:nvGrpSpPr>
          <p:cNvPr id="5" name="Group 45"/>
          <p:cNvGrpSpPr>
            <a:grpSpLocks/>
          </p:cNvGrpSpPr>
          <p:nvPr/>
        </p:nvGrpSpPr>
        <p:grpSpPr bwMode="auto">
          <a:xfrm>
            <a:off x="5083606" y="690155"/>
            <a:ext cx="1389063" cy="457200"/>
            <a:chOff x="2485" y="288"/>
            <a:chExt cx="875" cy="288"/>
          </a:xfrm>
        </p:grpSpPr>
        <p:sp>
          <p:nvSpPr>
            <p:cNvPr id="6" name="Line 47"/>
            <p:cNvSpPr>
              <a:spLocks noChangeShapeType="1"/>
            </p:cNvSpPr>
            <p:nvPr/>
          </p:nvSpPr>
          <p:spPr bwMode="auto">
            <a:xfrm>
              <a:off x="2496" y="336"/>
              <a:ext cx="864" cy="0"/>
            </a:xfrm>
            <a:prstGeom prst="line">
              <a:avLst/>
            </a:prstGeom>
            <a:noFill/>
            <a:ln w="12700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" name="Text Box 48"/>
            <p:cNvSpPr txBox="1">
              <a:spLocks noChangeArrowheads="1"/>
            </p:cNvSpPr>
            <p:nvPr/>
          </p:nvSpPr>
          <p:spPr bwMode="auto">
            <a:xfrm>
              <a:off x="2485" y="288"/>
              <a:ext cx="8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VNI-Times" pitchFamily="2" charset="0"/>
                  <a:ea typeface="+mn-ea"/>
                  <a:cs typeface="Arial" charset="0"/>
                </a:rPr>
                <a:t>Mó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VNI-Times" pitchFamily="2" charset="0"/>
                  <a:ea typeface="+mn-ea"/>
                  <a:cs typeface="Arial" charset="0"/>
                </a:rPr>
                <a:t>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VNI-Times" pitchFamily="2" charset="0"/>
                  <a:ea typeface="+mn-ea"/>
                  <a:cs typeface="Arial" charset="0"/>
                </a:rPr>
                <a:t>thuaät</a:t>
              </a:r>
              <a:endPara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NI-Times" pitchFamily="2" charset="0"/>
                <a:ea typeface="+mn-ea"/>
                <a:cs typeface="Arial" charset="0"/>
              </a:endParaRPr>
            </a:p>
          </p:txBody>
        </p:sp>
        <p:sp>
          <p:nvSpPr>
            <p:cNvPr id="8" name="Line 49"/>
            <p:cNvSpPr>
              <a:spLocks noChangeShapeType="1"/>
            </p:cNvSpPr>
            <p:nvPr/>
          </p:nvSpPr>
          <p:spPr bwMode="auto">
            <a:xfrm>
              <a:off x="2496" y="576"/>
              <a:ext cx="864" cy="0"/>
            </a:xfrm>
            <a:prstGeom prst="line">
              <a:avLst/>
            </a:prstGeom>
            <a:noFill/>
            <a:ln w="12700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1636" y="1848393"/>
            <a:ext cx="2379340" cy="32875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Flowchart: Terminator 9"/>
          <p:cNvSpPr/>
          <p:nvPr/>
        </p:nvSpPr>
        <p:spPr>
          <a:xfrm>
            <a:off x="1072220" y="5349326"/>
            <a:ext cx="9318172" cy="862149"/>
          </a:xfrm>
          <a:prstGeom prst="flowChartTerminator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585732" y="1121229"/>
            <a:ext cx="4291148" cy="513805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00297" y="1589313"/>
            <a:ext cx="4075611" cy="372291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Hđ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463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6"/>
          <p:cNvSpPr>
            <a:spLocks noChangeArrowheads="1"/>
          </p:cNvSpPr>
          <p:nvPr/>
        </p:nvSpPr>
        <p:spPr bwMode="auto">
          <a:xfrm>
            <a:off x="1663338" y="309155"/>
            <a:ext cx="822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                    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Thöù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sáu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,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ngaøy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25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thaùng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11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naêm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2022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/>
            </a:r>
            <a:b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Times" pitchFamily="2" charset="0"/>
              <a:ea typeface="+mn-ea"/>
              <a:cs typeface="Arial" charset="0"/>
            </a:endParaRPr>
          </a:p>
        </p:txBody>
      </p:sp>
      <p:grpSp>
        <p:nvGrpSpPr>
          <p:cNvPr id="5" name="Group 45"/>
          <p:cNvGrpSpPr>
            <a:grpSpLocks/>
          </p:cNvGrpSpPr>
          <p:nvPr/>
        </p:nvGrpSpPr>
        <p:grpSpPr bwMode="auto">
          <a:xfrm>
            <a:off x="5083606" y="690155"/>
            <a:ext cx="1389063" cy="457200"/>
            <a:chOff x="2485" y="288"/>
            <a:chExt cx="875" cy="288"/>
          </a:xfrm>
        </p:grpSpPr>
        <p:sp>
          <p:nvSpPr>
            <p:cNvPr id="6" name="Line 47"/>
            <p:cNvSpPr>
              <a:spLocks noChangeShapeType="1"/>
            </p:cNvSpPr>
            <p:nvPr/>
          </p:nvSpPr>
          <p:spPr bwMode="auto">
            <a:xfrm>
              <a:off x="2496" y="336"/>
              <a:ext cx="864" cy="0"/>
            </a:xfrm>
            <a:prstGeom prst="line">
              <a:avLst/>
            </a:prstGeom>
            <a:noFill/>
            <a:ln w="12700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" name="Text Box 48"/>
            <p:cNvSpPr txBox="1">
              <a:spLocks noChangeArrowheads="1"/>
            </p:cNvSpPr>
            <p:nvPr/>
          </p:nvSpPr>
          <p:spPr bwMode="auto">
            <a:xfrm>
              <a:off x="2485" y="288"/>
              <a:ext cx="8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VNI-Times" pitchFamily="2" charset="0"/>
                  <a:ea typeface="+mn-ea"/>
                  <a:cs typeface="Arial" charset="0"/>
                </a:rPr>
                <a:t>Mó thuaät</a:t>
              </a:r>
            </a:p>
          </p:txBody>
        </p:sp>
        <p:sp>
          <p:nvSpPr>
            <p:cNvPr id="8" name="Line 49"/>
            <p:cNvSpPr>
              <a:spLocks noChangeShapeType="1"/>
            </p:cNvSpPr>
            <p:nvPr/>
          </p:nvSpPr>
          <p:spPr bwMode="auto">
            <a:xfrm>
              <a:off x="2496" y="576"/>
              <a:ext cx="864" cy="0"/>
            </a:xfrm>
            <a:prstGeom prst="line">
              <a:avLst/>
            </a:prstGeom>
            <a:noFill/>
            <a:ln w="12700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285" y="1848393"/>
            <a:ext cx="2377168" cy="32875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Flowchart: Terminator 9"/>
          <p:cNvSpPr/>
          <p:nvPr/>
        </p:nvSpPr>
        <p:spPr>
          <a:xfrm>
            <a:off x="1619795" y="5349326"/>
            <a:ext cx="8316686" cy="862149"/>
          </a:xfrm>
          <a:prstGeom prst="flowChartTerminator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585732" y="1121229"/>
            <a:ext cx="4291148" cy="513805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00297" y="1589313"/>
            <a:ext cx="4075611" cy="372291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Hđ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88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6"/>
          <p:cNvSpPr>
            <a:spLocks noChangeArrowheads="1"/>
          </p:cNvSpPr>
          <p:nvPr/>
        </p:nvSpPr>
        <p:spPr bwMode="auto">
          <a:xfrm>
            <a:off x="1663338" y="309155"/>
            <a:ext cx="822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                    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Thöù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sáu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,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ngaøy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25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thaùng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11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naêm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2022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/>
            </a:r>
            <a:b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Times" pitchFamily="2" charset="0"/>
              <a:ea typeface="+mn-ea"/>
              <a:cs typeface="Arial" charset="0"/>
            </a:endParaRPr>
          </a:p>
        </p:txBody>
      </p:sp>
      <p:grpSp>
        <p:nvGrpSpPr>
          <p:cNvPr id="5" name="Group 45"/>
          <p:cNvGrpSpPr>
            <a:grpSpLocks/>
          </p:cNvGrpSpPr>
          <p:nvPr/>
        </p:nvGrpSpPr>
        <p:grpSpPr bwMode="auto">
          <a:xfrm>
            <a:off x="5083606" y="690155"/>
            <a:ext cx="1389063" cy="457200"/>
            <a:chOff x="2485" y="288"/>
            <a:chExt cx="875" cy="288"/>
          </a:xfrm>
        </p:grpSpPr>
        <p:sp>
          <p:nvSpPr>
            <p:cNvPr id="6" name="Line 47"/>
            <p:cNvSpPr>
              <a:spLocks noChangeShapeType="1"/>
            </p:cNvSpPr>
            <p:nvPr/>
          </p:nvSpPr>
          <p:spPr bwMode="auto">
            <a:xfrm>
              <a:off x="2496" y="336"/>
              <a:ext cx="864" cy="0"/>
            </a:xfrm>
            <a:prstGeom prst="line">
              <a:avLst/>
            </a:prstGeom>
            <a:noFill/>
            <a:ln w="12700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" name="Text Box 48"/>
            <p:cNvSpPr txBox="1">
              <a:spLocks noChangeArrowheads="1"/>
            </p:cNvSpPr>
            <p:nvPr/>
          </p:nvSpPr>
          <p:spPr bwMode="auto">
            <a:xfrm>
              <a:off x="2485" y="288"/>
              <a:ext cx="8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VNI-Times" pitchFamily="2" charset="0"/>
                  <a:ea typeface="+mn-ea"/>
                  <a:cs typeface="Arial" charset="0"/>
                </a:rPr>
                <a:t>Mó thuaät</a:t>
              </a:r>
            </a:p>
          </p:txBody>
        </p:sp>
        <p:sp>
          <p:nvSpPr>
            <p:cNvPr id="8" name="Line 49"/>
            <p:cNvSpPr>
              <a:spLocks noChangeShapeType="1"/>
            </p:cNvSpPr>
            <p:nvPr/>
          </p:nvSpPr>
          <p:spPr bwMode="auto">
            <a:xfrm>
              <a:off x="2496" y="576"/>
              <a:ext cx="864" cy="0"/>
            </a:xfrm>
            <a:prstGeom prst="line">
              <a:avLst/>
            </a:prstGeom>
            <a:noFill/>
            <a:ln w="12700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814" y="1837508"/>
            <a:ext cx="2330648" cy="33702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Flowchart: Terminator 9"/>
          <p:cNvSpPr/>
          <p:nvPr/>
        </p:nvSpPr>
        <p:spPr>
          <a:xfrm>
            <a:off x="1851637" y="5431971"/>
            <a:ext cx="7759337" cy="862149"/>
          </a:xfrm>
          <a:prstGeom prst="flowChartTerminator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585732" y="1121229"/>
            <a:ext cx="4291148" cy="513805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00297" y="1589313"/>
            <a:ext cx="4075611" cy="372291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Hđ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33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6"/>
          <p:cNvSpPr>
            <a:spLocks noChangeArrowheads="1"/>
          </p:cNvSpPr>
          <p:nvPr/>
        </p:nvSpPr>
        <p:spPr bwMode="auto">
          <a:xfrm>
            <a:off x="1663338" y="309155"/>
            <a:ext cx="822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                    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Thöù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sáu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,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ngaøy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25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thaùng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11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naêm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2022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/>
            </a:r>
            <a:b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Times" pitchFamily="2" charset="0"/>
              <a:ea typeface="+mn-ea"/>
              <a:cs typeface="Arial" charset="0"/>
            </a:endParaRPr>
          </a:p>
        </p:txBody>
      </p:sp>
      <p:grpSp>
        <p:nvGrpSpPr>
          <p:cNvPr id="5" name="Group 45"/>
          <p:cNvGrpSpPr>
            <a:grpSpLocks/>
          </p:cNvGrpSpPr>
          <p:nvPr/>
        </p:nvGrpSpPr>
        <p:grpSpPr bwMode="auto">
          <a:xfrm>
            <a:off x="5083606" y="690155"/>
            <a:ext cx="1389063" cy="457200"/>
            <a:chOff x="2485" y="288"/>
            <a:chExt cx="875" cy="288"/>
          </a:xfrm>
        </p:grpSpPr>
        <p:sp>
          <p:nvSpPr>
            <p:cNvPr id="6" name="Line 47"/>
            <p:cNvSpPr>
              <a:spLocks noChangeShapeType="1"/>
            </p:cNvSpPr>
            <p:nvPr/>
          </p:nvSpPr>
          <p:spPr bwMode="auto">
            <a:xfrm>
              <a:off x="2496" y="336"/>
              <a:ext cx="864" cy="0"/>
            </a:xfrm>
            <a:prstGeom prst="line">
              <a:avLst/>
            </a:prstGeom>
            <a:noFill/>
            <a:ln w="12700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" name="Text Box 48"/>
            <p:cNvSpPr txBox="1">
              <a:spLocks noChangeArrowheads="1"/>
            </p:cNvSpPr>
            <p:nvPr/>
          </p:nvSpPr>
          <p:spPr bwMode="auto">
            <a:xfrm>
              <a:off x="2485" y="288"/>
              <a:ext cx="8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VNI-Times" pitchFamily="2" charset="0"/>
                  <a:ea typeface="+mn-ea"/>
                  <a:cs typeface="Arial" charset="0"/>
                </a:rPr>
                <a:t>Mó thuaät</a:t>
              </a:r>
            </a:p>
          </p:txBody>
        </p:sp>
        <p:sp>
          <p:nvSpPr>
            <p:cNvPr id="8" name="Line 49"/>
            <p:cNvSpPr>
              <a:spLocks noChangeShapeType="1"/>
            </p:cNvSpPr>
            <p:nvPr/>
          </p:nvSpPr>
          <p:spPr bwMode="auto">
            <a:xfrm>
              <a:off x="2496" y="576"/>
              <a:ext cx="864" cy="0"/>
            </a:xfrm>
            <a:prstGeom prst="line">
              <a:avLst/>
            </a:prstGeom>
            <a:noFill/>
            <a:ln w="12700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737" y="1837508"/>
            <a:ext cx="2409217" cy="33593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Flowchart: Terminator 9"/>
          <p:cNvSpPr/>
          <p:nvPr/>
        </p:nvSpPr>
        <p:spPr>
          <a:xfrm>
            <a:off x="1907200" y="5342708"/>
            <a:ext cx="7759337" cy="862149"/>
          </a:xfrm>
          <a:prstGeom prst="flowChartTerminator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585732" y="1121229"/>
            <a:ext cx="4291148" cy="513805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00297" y="1589313"/>
            <a:ext cx="4075611" cy="372291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Hđ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96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6"/>
          <p:cNvSpPr>
            <a:spLocks noChangeArrowheads="1"/>
          </p:cNvSpPr>
          <p:nvPr/>
        </p:nvSpPr>
        <p:spPr bwMode="auto">
          <a:xfrm>
            <a:off x="1663338" y="309155"/>
            <a:ext cx="822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                    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Thöù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sáu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,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ngaøy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25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thaùng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11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naêm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2022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/>
            </a:r>
            <a:b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Times" pitchFamily="2" charset="0"/>
              <a:ea typeface="+mn-ea"/>
              <a:cs typeface="Arial" charset="0"/>
            </a:endParaRPr>
          </a:p>
        </p:txBody>
      </p:sp>
      <p:grpSp>
        <p:nvGrpSpPr>
          <p:cNvPr id="5" name="Group 45"/>
          <p:cNvGrpSpPr>
            <a:grpSpLocks/>
          </p:cNvGrpSpPr>
          <p:nvPr/>
        </p:nvGrpSpPr>
        <p:grpSpPr bwMode="auto">
          <a:xfrm>
            <a:off x="5083606" y="690155"/>
            <a:ext cx="1389063" cy="457200"/>
            <a:chOff x="2485" y="288"/>
            <a:chExt cx="875" cy="288"/>
          </a:xfrm>
        </p:grpSpPr>
        <p:sp>
          <p:nvSpPr>
            <p:cNvPr id="6" name="Line 47"/>
            <p:cNvSpPr>
              <a:spLocks noChangeShapeType="1"/>
            </p:cNvSpPr>
            <p:nvPr/>
          </p:nvSpPr>
          <p:spPr bwMode="auto">
            <a:xfrm>
              <a:off x="2496" y="336"/>
              <a:ext cx="864" cy="0"/>
            </a:xfrm>
            <a:prstGeom prst="line">
              <a:avLst/>
            </a:prstGeom>
            <a:noFill/>
            <a:ln w="12700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" name="Text Box 48"/>
            <p:cNvSpPr txBox="1">
              <a:spLocks noChangeArrowheads="1"/>
            </p:cNvSpPr>
            <p:nvPr/>
          </p:nvSpPr>
          <p:spPr bwMode="auto">
            <a:xfrm>
              <a:off x="2485" y="288"/>
              <a:ext cx="8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VNI-Times" pitchFamily="2" charset="0"/>
                  <a:ea typeface="+mn-ea"/>
                  <a:cs typeface="Arial" charset="0"/>
                </a:rPr>
                <a:t>Mó thuaät</a:t>
              </a:r>
            </a:p>
          </p:txBody>
        </p:sp>
        <p:sp>
          <p:nvSpPr>
            <p:cNvPr id="8" name="Line 49"/>
            <p:cNvSpPr>
              <a:spLocks noChangeShapeType="1"/>
            </p:cNvSpPr>
            <p:nvPr/>
          </p:nvSpPr>
          <p:spPr bwMode="auto">
            <a:xfrm>
              <a:off x="2496" y="576"/>
              <a:ext cx="864" cy="0"/>
            </a:xfrm>
            <a:prstGeom prst="line">
              <a:avLst/>
            </a:prstGeom>
            <a:noFill/>
            <a:ln w="12700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1467" y="1837508"/>
            <a:ext cx="2450804" cy="33591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Flowchart: Terminator 8"/>
          <p:cNvSpPr/>
          <p:nvPr/>
        </p:nvSpPr>
        <p:spPr>
          <a:xfrm>
            <a:off x="1898469" y="5421085"/>
            <a:ext cx="7759337" cy="862149"/>
          </a:xfrm>
          <a:prstGeom prst="flowChartTerminator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585732" y="1121229"/>
            <a:ext cx="4291148" cy="513805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00297" y="1589313"/>
            <a:ext cx="4075611" cy="372291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Hđ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34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6"/>
          <p:cNvSpPr>
            <a:spLocks noChangeArrowheads="1"/>
          </p:cNvSpPr>
          <p:nvPr/>
        </p:nvSpPr>
        <p:spPr bwMode="auto">
          <a:xfrm>
            <a:off x="1663338" y="309155"/>
            <a:ext cx="822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                    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Thöù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sáu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,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ngaøy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25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thaùng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11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naêm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2022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/>
            </a:r>
            <a:b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Times" pitchFamily="2" charset="0"/>
              <a:ea typeface="+mn-ea"/>
              <a:cs typeface="Arial" charset="0"/>
            </a:endParaRPr>
          </a:p>
        </p:txBody>
      </p:sp>
      <p:grpSp>
        <p:nvGrpSpPr>
          <p:cNvPr id="5" name="Group 45"/>
          <p:cNvGrpSpPr>
            <a:grpSpLocks/>
          </p:cNvGrpSpPr>
          <p:nvPr/>
        </p:nvGrpSpPr>
        <p:grpSpPr bwMode="auto">
          <a:xfrm>
            <a:off x="5083606" y="690155"/>
            <a:ext cx="1389063" cy="457200"/>
            <a:chOff x="2485" y="288"/>
            <a:chExt cx="875" cy="288"/>
          </a:xfrm>
        </p:grpSpPr>
        <p:sp>
          <p:nvSpPr>
            <p:cNvPr id="6" name="Line 47"/>
            <p:cNvSpPr>
              <a:spLocks noChangeShapeType="1"/>
            </p:cNvSpPr>
            <p:nvPr/>
          </p:nvSpPr>
          <p:spPr bwMode="auto">
            <a:xfrm>
              <a:off x="2496" y="336"/>
              <a:ext cx="864" cy="0"/>
            </a:xfrm>
            <a:prstGeom prst="line">
              <a:avLst/>
            </a:prstGeom>
            <a:noFill/>
            <a:ln w="12700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" name="Text Box 48"/>
            <p:cNvSpPr txBox="1">
              <a:spLocks noChangeArrowheads="1"/>
            </p:cNvSpPr>
            <p:nvPr/>
          </p:nvSpPr>
          <p:spPr bwMode="auto">
            <a:xfrm>
              <a:off x="2485" y="288"/>
              <a:ext cx="8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VNI-Times" pitchFamily="2" charset="0"/>
                  <a:ea typeface="+mn-ea"/>
                  <a:cs typeface="Arial" charset="0"/>
                </a:rPr>
                <a:t>Mó thuaät</a:t>
              </a:r>
            </a:p>
          </p:txBody>
        </p:sp>
        <p:sp>
          <p:nvSpPr>
            <p:cNvPr id="8" name="Line 49"/>
            <p:cNvSpPr>
              <a:spLocks noChangeShapeType="1"/>
            </p:cNvSpPr>
            <p:nvPr/>
          </p:nvSpPr>
          <p:spPr bwMode="auto">
            <a:xfrm>
              <a:off x="2496" y="576"/>
              <a:ext cx="864" cy="0"/>
            </a:xfrm>
            <a:prstGeom prst="line">
              <a:avLst/>
            </a:prstGeom>
            <a:noFill/>
            <a:ln w="12700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990" y="1661160"/>
            <a:ext cx="6672308" cy="5109754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3585732" y="1121229"/>
            <a:ext cx="4291148" cy="513805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-489879" y="1475014"/>
            <a:ext cx="4075611" cy="37229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Hđ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27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6"/>
          <p:cNvSpPr>
            <a:spLocks noChangeArrowheads="1"/>
          </p:cNvSpPr>
          <p:nvPr/>
        </p:nvSpPr>
        <p:spPr bwMode="auto">
          <a:xfrm>
            <a:off x="1663338" y="309155"/>
            <a:ext cx="822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                    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Thöù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sáu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,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ngaøy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25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thaùng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11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naêm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2022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/>
            </a:r>
            <a:b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Times" pitchFamily="2" charset="0"/>
              <a:ea typeface="+mn-ea"/>
              <a:cs typeface="Arial" charset="0"/>
            </a:endParaRPr>
          </a:p>
        </p:txBody>
      </p:sp>
      <p:grpSp>
        <p:nvGrpSpPr>
          <p:cNvPr id="5" name="Group 45"/>
          <p:cNvGrpSpPr>
            <a:grpSpLocks/>
          </p:cNvGrpSpPr>
          <p:nvPr/>
        </p:nvGrpSpPr>
        <p:grpSpPr bwMode="auto">
          <a:xfrm>
            <a:off x="5083606" y="690155"/>
            <a:ext cx="1389063" cy="457200"/>
            <a:chOff x="2485" y="288"/>
            <a:chExt cx="875" cy="288"/>
          </a:xfrm>
        </p:grpSpPr>
        <p:sp>
          <p:nvSpPr>
            <p:cNvPr id="6" name="Line 47"/>
            <p:cNvSpPr>
              <a:spLocks noChangeShapeType="1"/>
            </p:cNvSpPr>
            <p:nvPr/>
          </p:nvSpPr>
          <p:spPr bwMode="auto">
            <a:xfrm>
              <a:off x="2496" y="336"/>
              <a:ext cx="864" cy="0"/>
            </a:xfrm>
            <a:prstGeom prst="line">
              <a:avLst/>
            </a:prstGeom>
            <a:noFill/>
            <a:ln w="12700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" name="Text Box 48"/>
            <p:cNvSpPr txBox="1">
              <a:spLocks noChangeArrowheads="1"/>
            </p:cNvSpPr>
            <p:nvPr/>
          </p:nvSpPr>
          <p:spPr bwMode="auto">
            <a:xfrm>
              <a:off x="2485" y="288"/>
              <a:ext cx="8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VNI-Times" pitchFamily="2" charset="0"/>
                  <a:ea typeface="+mn-ea"/>
                  <a:cs typeface="Arial" charset="0"/>
                </a:rPr>
                <a:t>Mó thuaät</a:t>
              </a:r>
            </a:p>
          </p:txBody>
        </p:sp>
        <p:sp>
          <p:nvSpPr>
            <p:cNvPr id="8" name="Line 49"/>
            <p:cNvSpPr>
              <a:spLocks noChangeShapeType="1"/>
            </p:cNvSpPr>
            <p:nvPr/>
          </p:nvSpPr>
          <p:spPr bwMode="auto">
            <a:xfrm>
              <a:off x="2496" y="576"/>
              <a:ext cx="864" cy="0"/>
            </a:xfrm>
            <a:prstGeom prst="line">
              <a:avLst/>
            </a:prstGeom>
            <a:noFill/>
            <a:ln w="12700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3585732" y="1121229"/>
            <a:ext cx="4291148" cy="513805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71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6"/>
          <p:cNvSpPr>
            <a:spLocks noChangeArrowheads="1"/>
          </p:cNvSpPr>
          <p:nvPr/>
        </p:nvSpPr>
        <p:spPr bwMode="auto">
          <a:xfrm>
            <a:off x="1663338" y="309155"/>
            <a:ext cx="822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                    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Thöù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sáu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,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ngaøy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25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thaùng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11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naêm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2022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/>
            </a:r>
            <a:b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Times" pitchFamily="2" charset="0"/>
              <a:ea typeface="+mn-ea"/>
              <a:cs typeface="Arial" charset="0"/>
            </a:endParaRPr>
          </a:p>
        </p:txBody>
      </p:sp>
      <p:grpSp>
        <p:nvGrpSpPr>
          <p:cNvPr id="5" name="Group 45"/>
          <p:cNvGrpSpPr>
            <a:grpSpLocks/>
          </p:cNvGrpSpPr>
          <p:nvPr/>
        </p:nvGrpSpPr>
        <p:grpSpPr bwMode="auto">
          <a:xfrm>
            <a:off x="5083606" y="690155"/>
            <a:ext cx="1389063" cy="457200"/>
            <a:chOff x="2485" y="288"/>
            <a:chExt cx="875" cy="288"/>
          </a:xfrm>
        </p:grpSpPr>
        <p:sp>
          <p:nvSpPr>
            <p:cNvPr id="6" name="Line 47"/>
            <p:cNvSpPr>
              <a:spLocks noChangeShapeType="1"/>
            </p:cNvSpPr>
            <p:nvPr/>
          </p:nvSpPr>
          <p:spPr bwMode="auto">
            <a:xfrm>
              <a:off x="2496" y="336"/>
              <a:ext cx="864" cy="0"/>
            </a:xfrm>
            <a:prstGeom prst="line">
              <a:avLst/>
            </a:prstGeom>
            <a:noFill/>
            <a:ln w="12700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" name="Text Box 48"/>
            <p:cNvSpPr txBox="1">
              <a:spLocks noChangeArrowheads="1"/>
            </p:cNvSpPr>
            <p:nvPr/>
          </p:nvSpPr>
          <p:spPr bwMode="auto">
            <a:xfrm>
              <a:off x="2485" y="288"/>
              <a:ext cx="8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VNI-Times" pitchFamily="2" charset="0"/>
                  <a:ea typeface="+mn-ea"/>
                  <a:cs typeface="Arial" charset="0"/>
                </a:rPr>
                <a:t>Mó thuaät</a:t>
              </a:r>
            </a:p>
          </p:txBody>
        </p:sp>
        <p:sp>
          <p:nvSpPr>
            <p:cNvPr id="8" name="Line 49"/>
            <p:cNvSpPr>
              <a:spLocks noChangeShapeType="1"/>
            </p:cNvSpPr>
            <p:nvPr/>
          </p:nvSpPr>
          <p:spPr bwMode="auto">
            <a:xfrm>
              <a:off x="2496" y="576"/>
              <a:ext cx="864" cy="0"/>
            </a:xfrm>
            <a:prstGeom prst="line">
              <a:avLst/>
            </a:prstGeom>
            <a:noFill/>
            <a:ln w="12700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3585732" y="1121229"/>
            <a:ext cx="4291148" cy="513805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069" y="2378873"/>
            <a:ext cx="7639869" cy="447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293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6"/>
          <p:cNvSpPr>
            <a:spLocks noChangeArrowheads="1"/>
          </p:cNvSpPr>
          <p:nvPr/>
        </p:nvSpPr>
        <p:spPr bwMode="auto">
          <a:xfrm>
            <a:off x="1663338" y="309155"/>
            <a:ext cx="822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                    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Thöù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sáu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,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ngaøy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25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thaùng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11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naêm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2022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/>
            </a:r>
            <a:b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Times" pitchFamily="2" charset="0"/>
              <a:ea typeface="+mn-ea"/>
              <a:cs typeface="Arial" charset="0"/>
            </a:endParaRPr>
          </a:p>
        </p:txBody>
      </p:sp>
      <p:grpSp>
        <p:nvGrpSpPr>
          <p:cNvPr id="5" name="Group 45"/>
          <p:cNvGrpSpPr>
            <a:grpSpLocks/>
          </p:cNvGrpSpPr>
          <p:nvPr/>
        </p:nvGrpSpPr>
        <p:grpSpPr bwMode="auto">
          <a:xfrm>
            <a:off x="5083606" y="690155"/>
            <a:ext cx="1389063" cy="457200"/>
            <a:chOff x="2485" y="288"/>
            <a:chExt cx="875" cy="288"/>
          </a:xfrm>
        </p:grpSpPr>
        <p:sp>
          <p:nvSpPr>
            <p:cNvPr id="6" name="Line 47"/>
            <p:cNvSpPr>
              <a:spLocks noChangeShapeType="1"/>
            </p:cNvSpPr>
            <p:nvPr/>
          </p:nvSpPr>
          <p:spPr bwMode="auto">
            <a:xfrm>
              <a:off x="2496" y="336"/>
              <a:ext cx="864" cy="0"/>
            </a:xfrm>
            <a:prstGeom prst="line">
              <a:avLst/>
            </a:prstGeom>
            <a:noFill/>
            <a:ln w="12700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" name="Text Box 48"/>
            <p:cNvSpPr txBox="1">
              <a:spLocks noChangeArrowheads="1"/>
            </p:cNvSpPr>
            <p:nvPr/>
          </p:nvSpPr>
          <p:spPr bwMode="auto">
            <a:xfrm>
              <a:off x="2485" y="288"/>
              <a:ext cx="8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VNI-Times" pitchFamily="2" charset="0"/>
                  <a:ea typeface="+mn-ea"/>
                  <a:cs typeface="Arial" charset="0"/>
                </a:rPr>
                <a:t>Mó thuaät</a:t>
              </a:r>
            </a:p>
          </p:txBody>
        </p:sp>
        <p:sp>
          <p:nvSpPr>
            <p:cNvPr id="8" name="Line 49"/>
            <p:cNvSpPr>
              <a:spLocks noChangeShapeType="1"/>
            </p:cNvSpPr>
            <p:nvPr/>
          </p:nvSpPr>
          <p:spPr bwMode="auto">
            <a:xfrm>
              <a:off x="2496" y="576"/>
              <a:ext cx="864" cy="0"/>
            </a:xfrm>
            <a:prstGeom prst="line">
              <a:avLst/>
            </a:prstGeom>
            <a:noFill/>
            <a:ln w="12700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621994" y="1147355"/>
            <a:ext cx="9701349" cy="512934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585732" y="1223555"/>
            <a:ext cx="4291148" cy="513805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32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6"/>
          <p:cNvSpPr>
            <a:spLocks noChangeArrowheads="1"/>
          </p:cNvSpPr>
          <p:nvPr/>
        </p:nvSpPr>
        <p:spPr bwMode="auto">
          <a:xfrm>
            <a:off x="1663338" y="309155"/>
            <a:ext cx="822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                    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Thöù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sáu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,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ngaøy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25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thaùng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11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naêm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2022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/>
            </a:r>
            <a:b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Times" pitchFamily="2" charset="0"/>
              <a:ea typeface="+mn-ea"/>
              <a:cs typeface="Arial" charset="0"/>
            </a:endParaRPr>
          </a:p>
        </p:txBody>
      </p:sp>
      <p:grpSp>
        <p:nvGrpSpPr>
          <p:cNvPr id="5" name="Group 45"/>
          <p:cNvGrpSpPr>
            <a:grpSpLocks/>
          </p:cNvGrpSpPr>
          <p:nvPr/>
        </p:nvGrpSpPr>
        <p:grpSpPr bwMode="auto">
          <a:xfrm>
            <a:off x="5083606" y="690155"/>
            <a:ext cx="1389063" cy="457200"/>
            <a:chOff x="2485" y="288"/>
            <a:chExt cx="875" cy="288"/>
          </a:xfrm>
        </p:grpSpPr>
        <p:sp>
          <p:nvSpPr>
            <p:cNvPr id="6" name="Line 47"/>
            <p:cNvSpPr>
              <a:spLocks noChangeShapeType="1"/>
            </p:cNvSpPr>
            <p:nvPr/>
          </p:nvSpPr>
          <p:spPr bwMode="auto">
            <a:xfrm>
              <a:off x="2496" y="336"/>
              <a:ext cx="864" cy="0"/>
            </a:xfrm>
            <a:prstGeom prst="line">
              <a:avLst/>
            </a:prstGeom>
            <a:noFill/>
            <a:ln w="12700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" name="Text Box 48"/>
            <p:cNvSpPr txBox="1">
              <a:spLocks noChangeArrowheads="1"/>
            </p:cNvSpPr>
            <p:nvPr/>
          </p:nvSpPr>
          <p:spPr bwMode="auto">
            <a:xfrm>
              <a:off x="2485" y="288"/>
              <a:ext cx="8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VNI-Times" pitchFamily="2" charset="0"/>
                  <a:ea typeface="+mn-ea"/>
                  <a:cs typeface="Arial" charset="0"/>
                </a:rPr>
                <a:t>Mó thuaät</a:t>
              </a:r>
            </a:p>
          </p:txBody>
        </p:sp>
        <p:sp>
          <p:nvSpPr>
            <p:cNvPr id="8" name="Line 49"/>
            <p:cNvSpPr>
              <a:spLocks noChangeShapeType="1"/>
            </p:cNvSpPr>
            <p:nvPr/>
          </p:nvSpPr>
          <p:spPr bwMode="auto">
            <a:xfrm>
              <a:off x="2496" y="576"/>
              <a:ext cx="864" cy="0"/>
            </a:xfrm>
            <a:prstGeom prst="line">
              <a:avLst/>
            </a:prstGeom>
            <a:noFill/>
            <a:ln w="12700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3585732" y="1121229"/>
            <a:ext cx="4291148" cy="513805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13211" y="1635034"/>
            <a:ext cx="4075611" cy="388619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Hđ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3.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77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6"/>
          <p:cNvSpPr>
            <a:spLocks noChangeArrowheads="1"/>
          </p:cNvSpPr>
          <p:nvPr/>
        </p:nvSpPr>
        <p:spPr bwMode="auto">
          <a:xfrm>
            <a:off x="1663338" y="309155"/>
            <a:ext cx="822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                    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Thöù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sáu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,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ngaøy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25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thaùng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11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naêm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2022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/>
            </a:r>
            <a:b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Times" pitchFamily="2" charset="0"/>
              <a:ea typeface="+mn-ea"/>
              <a:cs typeface="Arial" charset="0"/>
            </a:endParaRPr>
          </a:p>
        </p:txBody>
      </p:sp>
      <p:grpSp>
        <p:nvGrpSpPr>
          <p:cNvPr id="5" name="Group 45"/>
          <p:cNvGrpSpPr>
            <a:grpSpLocks/>
          </p:cNvGrpSpPr>
          <p:nvPr/>
        </p:nvGrpSpPr>
        <p:grpSpPr bwMode="auto">
          <a:xfrm>
            <a:off x="5083606" y="690155"/>
            <a:ext cx="1389063" cy="457200"/>
            <a:chOff x="2485" y="288"/>
            <a:chExt cx="875" cy="288"/>
          </a:xfrm>
        </p:grpSpPr>
        <p:sp>
          <p:nvSpPr>
            <p:cNvPr id="6" name="Line 47"/>
            <p:cNvSpPr>
              <a:spLocks noChangeShapeType="1"/>
            </p:cNvSpPr>
            <p:nvPr/>
          </p:nvSpPr>
          <p:spPr bwMode="auto">
            <a:xfrm>
              <a:off x="2496" y="336"/>
              <a:ext cx="864" cy="0"/>
            </a:xfrm>
            <a:prstGeom prst="line">
              <a:avLst/>
            </a:prstGeom>
            <a:noFill/>
            <a:ln w="12700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" name="Text Box 48"/>
            <p:cNvSpPr txBox="1">
              <a:spLocks noChangeArrowheads="1"/>
            </p:cNvSpPr>
            <p:nvPr/>
          </p:nvSpPr>
          <p:spPr bwMode="auto">
            <a:xfrm>
              <a:off x="2485" y="288"/>
              <a:ext cx="8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VNI-Times" pitchFamily="2" charset="0"/>
                  <a:ea typeface="+mn-ea"/>
                  <a:cs typeface="Arial" charset="0"/>
                </a:rPr>
                <a:t>Mó thuaät</a:t>
              </a:r>
            </a:p>
          </p:txBody>
        </p:sp>
        <p:sp>
          <p:nvSpPr>
            <p:cNvPr id="8" name="Line 49"/>
            <p:cNvSpPr>
              <a:spLocks noChangeShapeType="1"/>
            </p:cNvSpPr>
            <p:nvPr/>
          </p:nvSpPr>
          <p:spPr bwMode="auto">
            <a:xfrm>
              <a:off x="2496" y="576"/>
              <a:ext cx="864" cy="0"/>
            </a:xfrm>
            <a:prstGeom prst="line">
              <a:avLst/>
            </a:prstGeom>
            <a:noFill/>
            <a:ln w="12700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3278777" y="3317966"/>
            <a:ext cx="5712823" cy="121049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505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6"/>
          <p:cNvSpPr>
            <a:spLocks noChangeArrowheads="1"/>
          </p:cNvSpPr>
          <p:nvPr/>
        </p:nvSpPr>
        <p:spPr bwMode="auto">
          <a:xfrm>
            <a:off x="1663338" y="309155"/>
            <a:ext cx="822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                    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Thöù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sáu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,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ngaøy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25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thaùng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11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naêm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2022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/>
            </a:r>
            <a:b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Times" pitchFamily="2" charset="0"/>
              <a:ea typeface="+mn-ea"/>
              <a:cs typeface="Arial" charset="0"/>
            </a:endParaRPr>
          </a:p>
        </p:txBody>
      </p:sp>
      <p:grpSp>
        <p:nvGrpSpPr>
          <p:cNvPr id="5" name="Group 45"/>
          <p:cNvGrpSpPr>
            <a:grpSpLocks/>
          </p:cNvGrpSpPr>
          <p:nvPr/>
        </p:nvGrpSpPr>
        <p:grpSpPr bwMode="auto">
          <a:xfrm>
            <a:off x="5083606" y="690155"/>
            <a:ext cx="1389063" cy="457200"/>
            <a:chOff x="2485" y="288"/>
            <a:chExt cx="875" cy="288"/>
          </a:xfrm>
        </p:grpSpPr>
        <p:sp>
          <p:nvSpPr>
            <p:cNvPr id="6" name="Line 47"/>
            <p:cNvSpPr>
              <a:spLocks noChangeShapeType="1"/>
            </p:cNvSpPr>
            <p:nvPr/>
          </p:nvSpPr>
          <p:spPr bwMode="auto">
            <a:xfrm>
              <a:off x="2496" y="336"/>
              <a:ext cx="864" cy="0"/>
            </a:xfrm>
            <a:prstGeom prst="line">
              <a:avLst/>
            </a:prstGeom>
            <a:noFill/>
            <a:ln w="12700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" name="Text Box 48"/>
            <p:cNvSpPr txBox="1">
              <a:spLocks noChangeArrowheads="1"/>
            </p:cNvSpPr>
            <p:nvPr/>
          </p:nvSpPr>
          <p:spPr bwMode="auto">
            <a:xfrm>
              <a:off x="2485" y="288"/>
              <a:ext cx="8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VNI-Times" pitchFamily="2" charset="0"/>
                  <a:ea typeface="+mn-ea"/>
                  <a:cs typeface="Arial" charset="0"/>
                </a:rPr>
                <a:t>Mó thuaät</a:t>
              </a:r>
            </a:p>
          </p:txBody>
        </p:sp>
        <p:sp>
          <p:nvSpPr>
            <p:cNvPr id="8" name="Line 49"/>
            <p:cNvSpPr>
              <a:spLocks noChangeShapeType="1"/>
            </p:cNvSpPr>
            <p:nvPr/>
          </p:nvSpPr>
          <p:spPr bwMode="auto">
            <a:xfrm>
              <a:off x="2496" y="576"/>
              <a:ext cx="864" cy="0"/>
            </a:xfrm>
            <a:prstGeom prst="line">
              <a:avLst/>
            </a:prstGeom>
            <a:noFill/>
            <a:ln w="12700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3585732" y="1121229"/>
            <a:ext cx="4291148" cy="513805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13211" y="1635034"/>
            <a:ext cx="4075611" cy="388619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Hđ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3.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Cloud 1"/>
          <p:cNvSpPr/>
          <p:nvPr/>
        </p:nvSpPr>
        <p:spPr>
          <a:xfrm>
            <a:off x="113211" y="1837509"/>
            <a:ext cx="12078789" cy="4711338"/>
          </a:xfrm>
          <a:prstGeom prst="cloud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785257" y="2433666"/>
            <a:ext cx="8934993" cy="2934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56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6"/>
          <p:cNvSpPr>
            <a:spLocks noChangeArrowheads="1"/>
          </p:cNvSpPr>
          <p:nvPr/>
        </p:nvSpPr>
        <p:spPr bwMode="auto">
          <a:xfrm>
            <a:off x="1663338" y="309155"/>
            <a:ext cx="822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                    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Thöù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sáu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,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ngaøy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25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thaùng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11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naêm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2022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/>
            </a:r>
            <a:b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Times" pitchFamily="2" charset="0"/>
              <a:ea typeface="+mn-ea"/>
              <a:cs typeface="Arial" charset="0"/>
            </a:endParaRPr>
          </a:p>
        </p:txBody>
      </p:sp>
      <p:grpSp>
        <p:nvGrpSpPr>
          <p:cNvPr id="5" name="Group 45"/>
          <p:cNvGrpSpPr>
            <a:grpSpLocks/>
          </p:cNvGrpSpPr>
          <p:nvPr/>
        </p:nvGrpSpPr>
        <p:grpSpPr bwMode="auto">
          <a:xfrm>
            <a:off x="5083606" y="690155"/>
            <a:ext cx="1389063" cy="457200"/>
            <a:chOff x="2485" y="288"/>
            <a:chExt cx="875" cy="288"/>
          </a:xfrm>
        </p:grpSpPr>
        <p:sp>
          <p:nvSpPr>
            <p:cNvPr id="6" name="Line 47"/>
            <p:cNvSpPr>
              <a:spLocks noChangeShapeType="1"/>
            </p:cNvSpPr>
            <p:nvPr/>
          </p:nvSpPr>
          <p:spPr bwMode="auto">
            <a:xfrm>
              <a:off x="2496" y="336"/>
              <a:ext cx="864" cy="0"/>
            </a:xfrm>
            <a:prstGeom prst="line">
              <a:avLst/>
            </a:prstGeom>
            <a:noFill/>
            <a:ln w="12700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" name="Text Box 48"/>
            <p:cNvSpPr txBox="1">
              <a:spLocks noChangeArrowheads="1"/>
            </p:cNvSpPr>
            <p:nvPr/>
          </p:nvSpPr>
          <p:spPr bwMode="auto">
            <a:xfrm>
              <a:off x="2485" y="288"/>
              <a:ext cx="8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VNI-Times" pitchFamily="2" charset="0"/>
                  <a:ea typeface="+mn-ea"/>
                  <a:cs typeface="Arial" charset="0"/>
                </a:rPr>
                <a:t>Mó thuaät</a:t>
              </a:r>
            </a:p>
          </p:txBody>
        </p:sp>
        <p:sp>
          <p:nvSpPr>
            <p:cNvPr id="8" name="Line 49"/>
            <p:cNvSpPr>
              <a:spLocks noChangeShapeType="1"/>
            </p:cNvSpPr>
            <p:nvPr/>
          </p:nvSpPr>
          <p:spPr bwMode="auto">
            <a:xfrm>
              <a:off x="2496" y="576"/>
              <a:ext cx="864" cy="0"/>
            </a:xfrm>
            <a:prstGeom prst="line">
              <a:avLst/>
            </a:prstGeom>
            <a:noFill/>
            <a:ln w="12700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3585732" y="1121229"/>
            <a:ext cx="4291148" cy="513805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Chan dung k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56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6"/>
          <p:cNvSpPr>
            <a:spLocks noChangeArrowheads="1"/>
          </p:cNvSpPr>
          <p:nvPr/>
        </p:nvSpPr>
        <p:spPr bwMode="auto">
          <a:xfrm>
            <a:off x="1663338" y="309155"/>
            <a:ext cx="822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                    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Thöù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sáu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,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ngaøy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25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thaùng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11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naêm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2022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/>
            </a:r>
            <a:b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Times" pitchFamily="2" charset="0"/>
              <a:ea typeface="+mn-ea"/>
              <a:cs typeface="Arial" charset="0"/>
            </a:endParaRPr>
          </a:p>
        </p:txBody>
      </p:sp>
      <p:grpSp>
        <p:nvGrpSpPr>
          <p:cNvPr id="5" name="Group 45"/>
          <p:cNvGrpSpPr>
            <a:grpSpLocks/>
          </p:cNvGrpSpPr>
          <p:nvPr/>
        </p:nvGrpSpPr>
        <p:grpSpPr bwMode="auto">
          <a:xfrm>
            <a:off x="5083606" y="690155"/>
            <a:ext cx="1389063" cy="457200"/>
            <a:chOff x="2485" y="288"/>
            <a:chExt cx="875" cy="288"/>
          </a:xfrm>
        </p:grpSpPr>
        <p:sp>
          <p:nvSpPr>
            <p:cNvPr id="6" name="Line 47"/>
            <p:cNvSpPr>
              <a:spLocks noChangeShapeType="1"/>
            </p:cNvSpPr>
            <p:nvPr/>
          </p:nvSpPr>
          <p:spPr bwMode="auto">
            <a:xfrm>
              <a:off x="2496" y="336"/>
              <a:ext cx="864" cy="0"/>
            </a:xfrm>
            <a:prstGeom prst="line">
              <a:avLst/>
            </a:prstGeom>
            <a:noFill/>
            <a:ln w="12700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" name="Text Box 48"/>
            <p:cNvSpPr txBox="1">
              <a:spLocks noChangeArrowheads="1"/>
            </p:cNvSpPr>
            <p:nvPr/>
          </p:nvSpPr>
          <p:spPr bwMode="auto">
            <a:xfrm>
              <a:off x="2485" y="288"/>
              <a:ext cx="8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VNI-Times" pitchFamily="2" charset="0"/>
                  <a:ea typeface="+mn-ea"/>
                  <a:cs typeface="Arial" charset="0"/>
                </a:rPr>
                <a:t>Mó thuaät</a:t>
              </a:r>
            </a:p>
          </p:txBody>
        </p:sp>
        <p:sp>
          <p:nvSpPr>
            <p:cNvPr id="8" name="Line 49"/>
            <p:cNvSpPr>
              <a:spLocks noChangeShapeType="1"/>
            </p:cNvSpPr>
            <p:nvPr/>
          </p:nvSpPr>
          <p:spPr bwMode="auto">
            <a:xfrm>
              <a:off x="2496" y="576"/>
              <a:ext cx="864" cy="0"/>
            </a:xfrm>
            <a:prstGeom prst="line">
              <a:avLst/>
            </a:prstGeom>
            <a:noFill/>
            <a:ln w="12700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3585732" y="1121229"/>
            <a:ext cx="4291148" cy="513805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Curved Up Ribbon 1"/>
          <p:cNvSpPr/>
          <p:nvPr/>
        </p:nvSpPr>
        <p:spPr>
          <a:xfrm>
            <a:off x="1807052" y="2314302"/>
            <a:ext cx="7959633" cy="1210491"/>
          </a:xfrm>
          <a:prstGeom prst="ellipseRibbon2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lowchart: Terminator 2"/>
          <p:cNvSpPr/>
          <p:nvPr/>
        </p:nvSpPr>
        <p:spPr>
          <a:xfrm>
            <a:off x="940525" y="3422469"/>
            <a:ext cx="10554788" cy="1898468"/>
          </a:xfrm>
          <a:prstGeom prst="flowChartTerminator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94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6"/>
          <p:cNvSpPr>
            <a:spLocks noChangeArrowheads="1"/>
          </p:cNvSpPr>
          <p:nvPr/>
        </p:nvSpPr>
        <p:spPr bwMode="auto">
          <a:xfrm>
            <a:off x="1663338" y="309155"/>
            <a:ext cx="822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                    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Thöù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sáu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,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ngaøy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25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thaùng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11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naêm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2022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/>
            </a:r>
            <a:b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Times" pitchFamily="2" charset="0"/>
              <a:ea typeface="+mn-ea"/>
              <a:cs typeface="Arial" charset="0"/>
            </a:endParaRPr>
          </a:p>
        </p:txBody>
      </p:sp>
      <p:grpSp>
        <p:nvGrpSpPr>
          <p:cNvPr id="5" name="Group 45"/>
          <p:cNvGrpSpPr>
            <a:grpSpLocks/>
          </p:cNvGrpSpPr>
          <p:nvPr/>
        </p:nvGrpSpPr>
        <p:grpSpPr bwMode="auto">
          <a:xfrm>
            <a:off x="5083606" y="690155"/>
            <a:ext cx="1389063" cy="457200"/>
            <a:chOff x="2485" y="288"/>
            <a:chExt cx="875" cy="288"/>
          </a:xfrm>
        </p:grpSpPr>
        <p:sp>
          <p:nvSpPr>
            <p:cNvPr id="6" name="Line 47"/>
            <p:cNvSpPr>
              <a:spLocks noChangeShapeType="1"/>
            </p:cNvSpPr>
            <p:nvPr/>
          </p:nvSpPr>
          <p:spPr bwMode="auto">
            <a:xfrm>
              <a:off x="2496" y="336"/>
              <a:ext cx="864" cy="0"/>
            </a:xfrm>
            <a:prstGeom prst="line">
              <a:avLst/>
            </a:prstGeom>
            <a:noFill/>
            <a:ln w="12700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" name="Text Box 48"/>
            <p:cNvSpPr txBox="1">
              <a:spLocks noChangeArrowheads="1"/>
            </p:cNvSpPr>
            <p:nvPr/>
          </p:nvSpPr>
          <p:spPr bwMode="auto">
            <a:xfrm>
              <a:off x="2485" y="288"/>
              <a:ext cx="8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VNI-Times" pitchFamily="2" charset="0"/>
                  <a:ea typeface="+mn-ea"/>
                  <a:cs typeface="Arial" charset="0"/>
                </a:rPr>
                <a:t>Mó thuaät</a:t>
              </a:r>
            </a:p>
          </p:txBody>
        </p:sp>
        <p:sp>
          <p:nvSpPr>
            <p:cNvPr id="8" name="Line 49"/>
            <p:cNvSpPr>
              <a:spLocks noChangeShapeType="1"/>
            </p:cNvSpPr>
            <p:nvPr/>
          </p:nvSpPr>
          <p:spPr bwMode="auto">
            <a:xfrm>
              <a:off x="2496" y="576"/>
              <a:ext cx="864" cy="0"/>
            </a:xfrm>
            <a:prstGeom prst="line">
              <a:avLst/>
            </a:prstGeom>
            <a:noFill/>
            <a:ln w="12700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3585732" y="1121229"/>
            <a:ext cx="4291148" cy="513805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13211" y="1651362"/>
            <a:ext cx="4075611" cy="372291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Hđ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417299" y="3388720"/>
            <a:ext cx="2595153" cy="125839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endParaRPr lang="en-US" sz="28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en-US" sz="28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endParaRPr lang="en-US" sz="28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lowchart: Multidocument 2"/>
          <p:cNvSpPr/>
          <p:nvPr/>
        </p:nvSpPr>
        <p:spPr>
          <a:xfrm>
            <a:off x="740227" y="2318654"/>
            <a:ext cx="6897189" cy="3135086"/>
          </a:xfrm>
          <a:prstGeom prst="flowChartMultidocumen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loud 10"/>
          <p:cNvSpPr/>
          <p:nvPr/>
        </p:nvSpPr>
        <p:spPr>
          <a:xfrm>
            <a:off x="1417299" y="2615835"/>
            <a:ext cx="10990217" cy="2804160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3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958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6" y="-102859"/>
            <a:ext cx="12192000" cy="6858000"/>
          </a:xfrm>
          <a:prstGeom prst="rect">
            <a:avLst/>
          </a:prstGeom>
        </p:spPr>
      </p:pic>
      <p:pic>
        <p:nvPicPr>
          <p:cNvPr id="6" name="图片 73732" descr="PPT素材-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9154" y="-346184"/>
            <a:ext cx="12618719" cy="5863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432290" y="1732575"/>
            <a:ext cx="53274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54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5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15731" y="2864476"/>
            <a:ext cx="101605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Cảm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ơn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thầy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cô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và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các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em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học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sinh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4231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6"/>
          <p:cNvSpPr>
            <a:spLocks noChangeArrowheads="1"/>
          </p:cNvSpPr>
          <p:nvPr/>
        </p:nvSpPr>
        <p:spPr bwMode="auto">
          <a:xfrm>
            <a:off x="1663338" y="309155"/>
            <a:ext cx="822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00" i="1" dirty="0">
                <a:solidFill>
                  <a:srgbClr val="000066"/>
                </a:solidFill>
                <a:latin typeface="VNI-Times" pitchFamily="2" charset="0"/>
                <a:cs typeface="Arial" charset="0"/>
              </a:rPr>
              <a:t>                     </a:t>
            </a:r>
            <a:r>
              <a:rPr lang="en-US" sz="2400" i="1" dirty="0" err="1">
                <a:solidFill>
                  <a:srgbClr val="000000"/>
                </a:solidFill>
                <a:latin typeface="VNI-Times" pitchFamily="2" charset="0"/>
                <a:cs typeface="Arial" charset="0"/>
              </a:rPr>
              <a:t>Thöù</a:t>
            </a:r>
            <a:r>
              <a:rPr lang="en-US" sz="2400" i="1" dirty="0">
                <a:solidFill>
                  <a:srgbClr val="000000"/>
                </a:solidFill>
                <a:latin typeface="VNI-Times" pitchFamily="2" charset="0"/>
                <a:cs typeface="Arial" charset="0"/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sáu</a:t>
            </a:r>
            <a:r>
              <a:rPr lang="en-US" sz="2400" i="1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latin typeface="VNI-Times" pitchFamily="2" charset="0"/>
                <a:cs typeface="Arial" charset="0"/>
              </a:rPr>
              <a:t>ngaøy</a:t>
            </a:r>
            <a:r>
              <a:rPr lang="en-US" sz="2400" i="1" dirty="0">
                <a:solidFill>
                  <a:srgbClr val="000000"/>
                </a:solidFill>
                <a:latin typeface="VNI-Times" pitchFamily="2" charset="0"/>
                <a:cs typeface="Arial" charset="0"/>
              </a:rPr>
              <a:t> </a:t>
            </a:r>
            <a:r>
              <a:rPr lang="en-US" sz="2400" i="1" dirty="0" smtClean="0">
                <a:solidFill>
                  <a:srgbClr val="000000"/>
                </a:solidFill>
                <a:latin typeface="VNI-Times" pitchFamily="2" charset="0"/>
                <a:cs typeface="Arial" charset="0"/>
              </a:rPr>
              <a:t>25 </a:t>
            </a:r>
            <a:r>
              <a:rPr lang="en-US" sz="2400" i="1" dirty="0" err="1">
                <a:solidFill>
                  <a:srgbClr val="000000"/>
                </a:solidFill>
                <a:latin typeface="VNI-Times" pitchFamily="2" charset="0"/>
                <a:cs typeface="Arial" charset="0"/>
              </a:rPr>
              <a:t>thaùng</a:t>
            </a:r>
            <a:r>
              <a:rPr lang="en-US" sz="2400" i="1" dirty="0">
                <a:solidFill>
                  <a:srgbClr val="000000"/>
                </a:solidFill>
                <a:latin typeface="VNI-Times" pitchFamily="2" charset="0"/>
                <a:cs typeface="Arial" charset="0"/>
              </a:rPr>
              <a:t> </a:t>
            </a:r>
            <a:r>
              <a:rPr lang="en-US" sz="2400" i="1" dirty="0" smtClean="0">
                <a:solidFill>
                  <a:srgbClr val="000000"/>
                </a:solidFill>
                <a:latin typeface="VNI-Times" pitchFamily="2" charset="0"/>
                <a:cs typeface="Arial" charset="0"/>
              </a:rPr>
              <a:t>11 </a:t>
            </a:r>
            <a:r>
              <a:rPr lang="en-US" sz="2400" i="1" dirty="0" err="1">
                <a:solidFill>
                  <a:srgbClr val="000000"/>
                </a:solidFill>
                <a:latin typeface="VNI-Times" pitchFamily="2" charset="0"/>
                <a:cs typeface="Arial" charset="0"/>
              </a:rPr>
              <a:t>naêm</a:t>
            </a:r>
            <a:r>
              <a:rPr lang="en-US" sz="2400" i="1" dirty="0">
                <a:solidFill>
                  <a:srgbClr val="000000"/>
                </a:solidFill>
                <a:latin typeface="VNI-Times" pitchFamily="2" charset="0"/>
                <a:cs typeface="Arial" charset="0"/>
              </a:rPr>
              <a:t> </a:t>
            </a:r>
            <a:r>
              <a:rPr lang="en-US" sz="2400" i="1" dirty="0" smtClean="0">
                <a:solidFill>
                  <a:srgbClr val="000000"/>
                </a:solidFill>
                <a:latin typeface="VNI-Times" pitchFamily="2" charset="0"/>
                <a:cs typeface="Arial" charset="0"/>
              </a:rPr>
              <a:t>2022</a:t>
            </a:r>
            <a:r>
              <a:rPr lang="en-US" sz="2400" i="1" dirty="0">
                <a:solidFill>
                  <a:srgbClr val="000000"/>
                </a:solidFill>
                <a:latin typeface="VNI-Times" pitchFamily="2" charset="0"/>
                <a:cs typeface="Arial" charset="0"/>
              </a:rPr>
              <a:t/>
            </a:r>
            <a:br>
              <a:rPr lang="en-US" sz="2400" i="1" dirty="0">
                <a:solidFill>
                  <a:srgbClr val="000000"/>
                </a:solidFill>
                <a:latin typeface="VNI-Times" pitchFamily="2" charset="0"/>
                <a:cs typeface="Arial" charset="0"/>
              </a:rPr>
            </a:br>
            <a:endParaRPr lang="en-US" sz="2400" dirty="0">
              <a:solidFill>
                <a:srgbClr val="000000"/>
              </a:solidFill>
              <a:latin typeface="VNI-Times" pitchFamily="2" charset="0"/>
              <a:cs typeface="Arial" charset="0"/>
            </a:endParaRPr>
          </a:p>
        </p:txBody>
      </p:sp>
      <p:grpSp>
        <p:nvGrpSpPr>
          <p:cNvPr id="5" name="Group 45"/>
          <p:cNvGrpSpPr>
            <a:grpSpLocks/>
          </p:cNvGrpSpPr>
          <p:nvPr/>
        </p:nvGrpSpPr>
        <p:grpSpPr bwMode="auto">
          <a:xfrm>
            <a:off x="5083606" y="690155"/>
            <a:ext cx="1389063" cy="457200"/>
            <a:chOff x="2485" y="288"/>
            <a:chExt cx="875" cy="288"/>
          </a:xfrm>
        </p:grpSpPr>
        <p:sp>
          <p:nvSpPr>
            <p:cNvPr id="6" name="Line 47"/>
            <p:cNvSpPr>
              <a:spLocks noChangeShapeType="1"/>
            </p:cNvSpPr>
            <p:nvPr/>
          </p:nvSpPr>
          <p:spPr bwMode="auto">
            <a:xfrm>
              <a:off x="2496" y="336"/>
              <a:ext cx="864" cy="0"/>
            </a:xfrm>
            <a:prstGeom prst="line">
              <a:avLst/>
            </a:prstGeom>
            <a:noFill/>
            <a:ln w="12700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7" name="Text Box 48"/>
            <p:cNvSpPr txBox="1">
              <a:spLocks noChangeArrowheads="1"/>
            </p:cNvSpPr>
            <p:nvPr/>
          </p:nvSpPr>
          <p:spPr bwMode="auto">
            <a:xfrm>
              <a:off x="2485" y="288"/>
              <a:ext cx="8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2400" i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NI-Times" pitchFamily="2" charset="0"/>
                  <a:cs typeface="Arial" charset="0"/>
                </a:rPr>
                <a:t>Mó thuaät</a:t>
              </a:r>
            </a:p>
          </p:txBody>
        </p:sp>
        <p:sp>
          <p:nvSpPr>
            <p:cNvPr id="8" name="Line 49"/>
            <p:cNvSpPr>
              <a:spLocks noChangeShapeType="1"/>
            </p:cNvSpPr>
            <p:nvPr/>
          </p:nvSpPr>
          <p:spPr bwMode="auto">
            <a:xfrm>
              <a:off x="2496" y="576"/>
              <a:ext cx="864" cy="0"/>
            </a:xfrm>
            <a:prstGeom prst="line">
              <a:avLst/>
            </a:prstGeom>
            <a:noFill/>
            <a:ln w="12700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318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6"/>
          <p:cNvSpPr>
            <a:spLocks noChangeArrowheads="1"/>
          </p:cNvSpPr>
          <p:nvPr/>
        </p:nvSpPr>
        <p:spPr bwMode="auto">
          <a:xfrm>
            <a:off x="1663338" y="309155"/>
            <a:ext cx="822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00" i="1" dirty="0">
                <a:solidFill>
                  <a:srgbClr val="000066"/>
                </a:solidFill>
                <a:latin typeface="VNI-Times" pitchFamily="2" charset="0"/>
                <a:cs typeface="Arial" charset="0"/>
              </a:rPr>
              <a:t>                     </a:t>
            </a:r>
            <a:r>
              <a:rPr lang="en-US" sz="2400" i="1" dirty="0" err="1">
                <a:solidFill>
                  <a:srgbClr val="000000"/>
                </a:solidFill>
                <a:latin typeface="VNI-Times" pitchFamily="2" charset="0"/>
                <a:cs typeface="Arial" charset="0"/>
              </a:rPr>
              <a:t>Thöù</a:t>
            </a:r>
            <a:r>
              <a:rPr lang="en-US" sz="2400" i="1" dirty="0">
                <a:solidFill>
                  <a:srgbClr val="000000"/>
                </a:solidFill>
                <a:latin typeface="VNI-Times" pitchFamily="2" charset="0"/>
                <a:cs typeface="Arial" charset="0"/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sáu</a:t>
            </a:r>
            <a:r>
              <a:rPr lang="en-US" sz="2400" i="1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latin typeface="VNI-Times" pitchFamily="2" charset="0"/>
                <a:cs typeface="Arial" charset="0"/>
              </a:rPr>
              <a:t>ngaøy</a:t>
            </a:r>
            <a:r>
              <a:rPr lang="en-US" sz="2400" i="1" dirty="0">
                <a:solidFill>
                  <a:srgbClr val="000000"/>
                </a:solidFill>
                <a:latin typeface="VNI-Times" pitchFamily="2" charset="0"/>
                <a:cs typeface="Arial" charset="0"/>
              </a:rPr>
              <a:t> </a:t>
            </a:r>
            <a:r>
              <a:rPr lang="en-US" sz="2400" i="1" dirty="0" smtClean="0">
                <a:solidFill>
                  <a:srgbClr val="000000"/>
                </a:solidFill>
                <a:latin typeface="VNI-Times" pitchFamily="2" charset="0"/>
                <a:cs typeface="Arial" charset="0"/>
              </a:rPr>
              <a:t>25 </a:t>
            </a:r>
            <a:r>
              <a:rPr lang="en-US" sz="2400" i="1" dirty="0" err="1">
                <a:solidFill>
                  <a:srgbClr val="000000"/>
                </a:solidFill>
                <a:latin typeface="VNI-Times" pitchFamily="2" charset="0"/>
                <a:cs typeface="Arial" charset="0"/>
              </a:rPr>
              <a:t>thaùng</a:t>
            </a:r>
            <a:r>
              <a:rPr lang="en-US" sz="2400" i="1" dirty="0">
                <a:solidFill>
                  <a:srgbClr val="000000"/>
                </a:solidFill>
                <a:latin typeface="VNI-Times" pitchFamily="2" charset="0"/>
                <a:cs typeface="Arial" charset="0"/>
              </a:rPr>
              <a:t> </a:t>
            </a:r>
            <a:r>
              <a:rPr lang="en-US" sz="2400" i="1" dirty="0" smtClean="0">
                <a:solidFill>
                  <a:srgbClr val="000000"/>
                </a:solidFill>
                <a:latin typeface="VNI-Times" pitchFamily="2" charset="0"/>
                <a:cs typeface="Arial" charset="0"/>
              </a:rPr>
              <a:t>11 </a:t>
            </a:r>
            <a:r>
              <a:rPr lang="en-US" sz="2400" i="1" dirty="0" err="1">
                <a:solidFill>
                  <a:srgbClr val="000000"/>
                </a:solidFill>
                <a:latin typeface="VNI-Times" pitchFamily="2" charset="0"/>
                <a:cs typeface="Arial" charset="0"/>
              </a:rPr>
              <a:t>naêm</a:t>
            </a:r>
            <a:r>
              <a:rPr lang="en-US" sz="2400" i="1" dirty="0">
                <a:solidFill>
                  <a:srgbClr val="000000"/>
                </a:solidFill>
                <a:latin typeface="VNI-Times" pitchFamily="2" charset="0"/>
                <a:cs typeface="Arial" charset="0"/>
              </a:rPr>
              <a:t> </a:t>
            </a:r>
            <a:r>
              <a:rPr lang="en-US" sz="2400" i="1" dirty="0" smtClean="0">
                <a:solidFill>
                  <a:srgbClr val="000000"/>
                </a:solidFill>
                <a:latin typeface="VNI-Times" pitchFamily="2" charset="0"/>
                <a:cs typeface="Arial" charset="0"/>
              </a:rPr>
              <a:t>2022</a:t>
            </a:r>
            <a:r>
              <a:rPr lang="en-US" sz="2400" i="1" dirty="0">
                <a:solidFill>
                  <a:srgbClr val="000000"/>
                </a:solidFill>
                <a:latin typeface="VNI-Times" pitchFamily="2" charset="0"/>
                <a:cs typeface="Arial" charset="0"/>
              </a:rPr>
              <a:t/>
            </a:r>
            <a:br>
              <a:rPr lang="en-US" sz="2400" i="1" dirty="0">
                <a:solidFill>
                  <a:srgbClr val="000000"/>
                </a:solidFill>
                <a:latin typeface="VNI-Times" pitchFamily="2" charset="0"/>
                <a:cs typeface="Arial" charset="0"/>
              </a:rPr>
            </a:br>
            <a:endParaRPr lang="en-US" sz="2400" dirty="0">
              <a:solidFill>
                <a:srgbClr val="000000"/>
              </a:solidFill>
              <a:latin typeface="VNI-Times" pitchFamily="2" charset="0"/>
              <a:cs typeface="Arial" charset="0"/>
            </a:endParaRPr>
          </a:p>
        </p:txBody>
      </p:sp>
      <p:grpSp>
        <p:nvGrpSpPr>
          <p:cNvPr id="5" name="Group 45"/>
          <p:cNvGrpSpPr>
            <a:grpSpLocks/>
          </p:cNvGrpSpPr>
          <p:nvPr/>
        </p:nvGrpSpPr>
        <p:grpSpPr bwMode="auto">
          <a:xfrm>
            <a:off x="5083606" y="690155"/>
            <a:ext cx="1389063" cy="457200"/>
            <a:chOff x="2485" y="288"/>
            <a:chExt cx="875" cy="288"/>
          </a:xfrm>
        </p:grpSpPr>
        <p:sp>
          <p:nvSpPr>
            <p:cNvPr id="6" name="Line 47"/>
            <p:cNvSpPr>
              <a:spLocks noChangeShapeType="1"/>
            </p:cNvSpPr>
            <p:nvPr/>
          </p:nvSpPr>
          <p:spPr bwMode="auto">
            <a:xfrm>
              <a:off x="2496" y="336"/>
              <a:ext cx="864" cy="0"/>
            </a:xfrm>
            <a:prstGeom prst="line">
              <a:avLst/>
            </a:prstGeom>
            <a:noFill/>
            <a:ln w="12700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7" name="Text Box 48"/>
            <p:cNvSpPr txBox="1">
              <a:spLocks noChangeArrowheads="1"/>
            </p:cNvSpPr>
            <p:nvPr/>
          </p:nvSpPr>
          <p:spPr bwMode="auto">
            <a:xfrm>
              <a:off x="2485" y="288"/>
              <a:ext cx="8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2400" i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NI-Times" pitchFamily="2" charset="0"/>
                  <a:cs typeface="Arial" charset="0"/>
                </a:rPr>
                <a:t>Mó thuaät</a:t>
              </a:r>
            </a:p>
          </p:txBody>
        </p:sp>
        <p:sp>
          <p:nvSpPr>
            <p:cNvPr id="8" name="Line 49"/>
            <p:cNvSpPr>
              <a:spLocks noChangeShapeType="1"/>
            </p:cNvSpPr>
            <p:nvPr/>
          </p:nvSpPr>
          <p:spPr bwMode="auto">
            <a:xfrm>
              <a:off x="2496" y="576"/>
              <a:ext cx="864" cy="0"/>
            </a:xfrm>
            <a:prstGeom prst="line">
              <a:avLst/>
            </a:prstGeom>
            <a:noFill/>
            <a:ln w="12700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3641295" y="1467395"/>
            <a:ext cx="4291148" cy="513805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24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467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istrator\Desktop\5385f0970772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3"/>
          <a:stretch>
            <a:fillRect/>
          </a:stretch>
        </p:blipFill>
        <p:spPr bwMode="auto">
          <a:xfrm>
            <a:off x="69668" y="-1612839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椭圆 39"/>
          <p:cNvSpPr/>
          <p:nvPr/>
        </p:nvSpPr>
        <p:spPr bwMode="auto">
          <a:xfrm>
            <a:off x="702867" y="443193"/>
            <a:ext cx="679450" cy="596900"/>
          </a:xfrm>
          <a:prstGeom prst="ellipse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kern="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alibri"/>
                <a:cs typeface="+mn-cs"/>
              </a:rPr>
              <a:t>1</a:t>
            </a:r>
            <a:endParaRPr lang="zh-CN" altLang="en-US" kern="0" dirty="0">
              <a:solidFill>
                <a:schemeClr val="tx2">
                  <a:lumMod val="20000"/>
                  <a:lumOff val="80000"/>
                </a:schemeClr>
              </a:solidFill>
              <a:latin typeface="Calibri"/>
              <a:cs typeface="+mn-c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682579" y="572442"/>
            <a:ext cx="9383824" cy="40010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innerShdw blurRad="25400" dist="25400" dir="13500000">
              <a:prstClr val="black">
                <a:alpha val="50000"/>
              </a:prstClr>
            </a:innerShdw>
          </a:effectLst>
        </p:spPr>
        <p:txBody>
          <a:bodyPr wrap="square" lIns="91438" tIns="45719" rIns="91438" bIns="45719">
            <a:spAutoFit/>
          </a:bodyPr>
          <a:lstStyle/>
          <a:p>
            <a:pPr marL="274320" indent="-274320" fontAlgn="auto">
              <a:spcBef>
                <a:spcPts val="580"/>
              </a:spcBef>
              <a:spcAft>
                <a:spcPts val="0"/>
              </a:spcAft>
              <a:defRPr/>
            </a:pPr>
            <a:r>
              <a:rPr lang="en-US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717661" y="1816161"/>
            <a:ext cx="9368103" cy="40010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innerShdw blurRad="25400" dist="25400" dir="13500000">
              <a:prstClr val="black">
                <a:alpha val="50000"/>
              </a:prstClr>
            </a:innerShdw>
          </a:effectLst>
        </p:spPr>
        <p:txBody>
          <a:bodyPr wrap="square" lIns="91438" tIns="45719" rIns="91438" bIns="45719">
            <a:spAutoFit/>
          </a:bodyPr>
          <a:lstStyle/>
          <a:p>
            <a:pPr marL="274320" indent="-274320" fontAlgn="auto">
              <a:spcBef>
                <a:spcPts val="580"/>
              </a:spcBef>
              <a:spcAft>
                <a:spcPts val="0"/>
              </a:spcAft>
              <a:defRPr/>
            </a:pPr>
            <a:r>
              <a:rPr lang="en-US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endParaRPr lang="en-US" sz="20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700120" y="3289905"/>
            <a:ext cx="9348742" cy="40010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innerShdw blurRad="25400" dist="25400" dir="13500000">
              <a:prstClr val="black">
                <a:alpha val="50000"/>
              </a:prstClr>
            </a:innerShdw>
          </a:effectLst>
        </p:spPr>
        <p:txBody>
          <a:bodyPr wrap="square" lIns="91438" tIns="45719" rIns="91438" bIns="45719">
            <a:spAutoFit/>
          </a:bodyPr>
          <a:lstStyle/>
          <a:p>
            <a:pPr marL="274320" indent="-274320" fontAlgn="auto">
              <a:spcBef>
                <a:spcPts val="580"/>
              </a:spcBef>
              <a:spcAft>
                <a:spcPts val="0"/>
              </a:spcAft>
              <a:defRPr/>
            </a:pPr>
            <a:r>
              <a:rPr lang="en-US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ự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hài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endParaRPr lang="en-US" sz="20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椭圆 39"/>
          <p:cNvSpPr/>
          <p:nvPr/>
        </p:nvSpPr>
        <p:spPr bwMode="auto">
          <a:xfrm>
            <a:off x="763827" y="4418073"/>
            <a:ext cx="679450" cy="596900"/>
          </a:xfrm>
          <a:prstGeom prst="ellipse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kern="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/>
              </a:rPr>
              <a:t>4</a:t>
            </a:r>
            <a:endParaRPr lang="zh-CN" altLang="en-US" kern="0" dirty="0">
              <a:solidFill>
                <a:schemeClr val="tx2">
                  <a:lumMod val="20000"/>
                  <a:lumOff val="80000"/>
                </a:schemeClr>
              </a:solidFill>
              <a:latin typeface="Calibri"/>
              <a:cs typeface="+mn-cs"/>
            </a:endParaRPr>
          </a:p>
        </p:txBody>
      </p:sp>
      <p:sp>
        <p:nvSpPr>
          <p:cNvPr id="23" name="椭圆 39"/>
          <p:cNvSpPr/>
          <p:nvPr/>
        </p:nvSpPr>
        <p:spPr bwMode="auto">
          <a:xfrm>
            <a:off x="763827" y="3093113"/>
            <a:ext cx="679450" cy="596900"/>
          </a:xfrm>
          <a:prstGeom prst="ellipse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kern="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/>
              </a:rPr>
              <a:t>3</a:t>
            </a:r>
            <a:endParaRPr lang="zh-CN" altLang="en-US" kern="0" dirty="0">
              <a:solidFill>
                <a:schemeClr val="tx2">
                  <a:lumMod val="20000"/>
                  <a:lumOff val="80000"/>
                </a:schemeClr>
              </a:solidFill>
              <a:latin typeface="Calibri"/>
              <a:cs typeface="+mn-cs"/>
            </a:endParaRPr>
          </a:p>
        </p:txBody>
      </p:sp>
      <p:sp>
        <p:nvSpPr>
          <p:cNvPr id="24" name="椭圆 39"/>
          <p:cNvSpPr/>
          <p:nvPr/>
        </p:nvSpPr>
        <p:spPr bwMode="auto">
          <a:xfrm>
            <a:off x="702867" y="1768153"/>
            <a:ext cx="679450" cy="596900"/>
          </a:xfrm>
          <a:prstGeom prst="ellipse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kern="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/>
              </a:rPr>
              <a:t>2</a:t>
            </a:r>
            <a:endParaRPr lang="zh-CN" altLang="en-US" kern="0" dirty="0">
              <a:solidFill>
                <a:schemeClr val="tx2">
                  <a:lumMod val="20000"/>
                  <a:lumOff val="80000"/>
                </a:schemeClr>
              </a:solidFill>
              <a:latin typeface="Calibri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82579" y="4612361"/>
            <a:ext cx="9348742" cy="40010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innerShdw blurRad="25400" dist="25400" dir="13500000">
              <a:prstClr val="black">
                <a:alpha val="50000"/>
              </a:prstClr>
            </a:innerShdw>
          </a:effectLst>
        </p:spPr>
        <p:txBody>
          <a:bodyPr wrap="square" lIns="91438" tIns="45719" rIns="91438" bIns="45719">
            <a:spAutoFit/>
          </a:bodyPr>
          <a:lstStyle/>
          <a:p>
            <a:pPr marL="274320" indent="-274320" fontAlgn="auto">
              <a:spcBef>
                <a:spcPts val="580"/>
              </a:spcBef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endParaRPr lang="en-US" sz="20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3287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6"/>
          <p:cNvSpPr>
            <a:spLocks noChangeArrowheads="1"/>
          </p:cNvSpPr>
          <p:nvPr/>
        </p:nvSpPr>
        <p:spPr bwMode="auto">
          <a:xfrm>
            <a:off x="1663338" y="309155"/>
            <a:ext cx="822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                    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Thöù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sáu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,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ngaøy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25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thaùng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11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naêm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2022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/>
            </a:r>
            <a:b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Times" pitchFamily="2" charset="0"/>
              <a:ea typeface="+mn-ea"/>
              <a:cs typeface="Arial" charset="0"/>
            </a:endParaRPr>
          </a:p>
        </p:txBody>
      </p:sp>
      <p:grpSp>
        <p:nvGrpSpPr>
          <p:cNvPr id="5" name="Group 45"/>
          <p:cNvGrpSpPr>
            <a:grpSpLocks/>
          </p:cNvGrpSpPr>
          <p:nvPr/>
        </p:nvGrpSpPr>
        <p:grpSpPr bwMode="auto">
          <a:xfrm>
            <a:off x="5083606" y="690155"/>
            <a:ext cx="1389063" cy="457200"/>
            <a:chOff x="2485" y="288"/>
            <a:chExt cx="875" cy="288"/>
          </a:xfrm>
        </p:grpSpPr>
        <p:sp>
          <p:nvSpPr>
            <p:cNvPr id="6" name="Line 47"/>
            <p:cNvSpPr>
              <a:spLocks noChangeShapeType="1"/>
            </p:cNvSpPr>
            <p:nvPr/>
          </p:nvSpPr>
          <p:spPr bwMode="auto">
            <a:xfrm>
              <a:off x="2496" y="336"/>
              <a:ext cx="864" cy="0"/>
            </a:xfrm>
            <a:prstGeom prst="line">
              <a:avLst/>
            </a:prstGeom>
            <a:noFill/>
            <a:ln w="12700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" name="Text Box 48"/>
            <p:cNvSpPr txBox="1">
              <a:spLocks noChangeArrowheads="1"/>
            </p:cNvSpPr>
            <p:nvPr/>
          </p:nvSpPr>
          <p:spPr bwMode="auto">
            <a:xfrm>
              <a:off x="2485" y="288"/>
              <a:ext cx="8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VNI-Times" pitchFamily="2" charset="0"/>
                  <a:ea typeface="+mn-ea"/>
                  <a:cs typeface="Arial" charset="0"/>
                </a:rPr>
                <a:t>Mó thuaät</a:t>
              </a:r>
            </a:p>
          </p:txBody>
        </p:sp>
        <p:sp>
          <p:nvSpPr>
            <p:cNvPr id="8" name="Line 49"/>
            <p:cNvSpPr>
              <a:spLocks noChangeShapeType="1"/>
            </p:cNvSpPr>
            <p:nvPr/>
          </p:nvSpPr>
          <p:spPr bwMode="auto">
            <a:xfrm>
              <a:off x="2496" y="576"/>
              <a:ext cx="864" cy="0"/>
            </a:xfrm>
            <a:prstGeom prst="line">
              <a:avLst/>
            </a:prstGeom>
            <a:noFill/>
            <a:ln w="12700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502944" y="1700349"/>
            <a:ext cx="2188005" cy="372291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Hđ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Flowchart: Terminator 8"/>
          <p:cNvSpPr/>
          <p:nvPr/>
        </p:nvSpPr>
        <p:spPr>
          <a:xfrm>
            <a:off x="502944" y="2447109"/>
            <a:ext cx="8943702" cy="1288869"/>
          </a:xfrm>
          <a:prstGeom prst="flowChartTerminator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>
              <a:spcAft>
                <a:spcPts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014653" y="1299755"/>
            <a:ext cx="2825932" cy="513805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585732" y="1121229"/>
            <a:ext cx="4291148" cy="513805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97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6"/>
          <p:cNvSpPr>
            <a:spLocks noChangeArrowheads="1"/>
          </p:cNvSpPr>
          <p:nvPr/>
        </p:nvSpPr>
        <p:spPr bwMode="auto">
          <a:xfrm>
            <a:off x="1663338" y="309155"/>
            <a:ext cx="822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                    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Thöù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sáu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,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ngaøy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25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thaùng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11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naêm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2022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/>
            </a:r>
            <a:b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Times" pitchFamily="2" charset="0"/>
              <a:ea typeface="+mn-ea"/>
              <a:cs typeface="Arial" charset="0"/>
            </a:endParaRPr>
          </a:p>
        </p:txBody>
      </p:sp>
      <p:grpSp>
        <p:nvGrpSpPr>
          <p:cNvPr id="5" name="Group 45"/>
          <p:cNvGrpSpPr>
            <a:grpSpLocks/>
          </p:cNvGrpSpPr>
          <p:nvPr/>
        </p:nvGrpSpPr>
        <p:grpSpPr bwMode="auto">
          <a:xfrm>
            <a:off x="5083606" y="690155"/>
            <a:ext cx="1389063" cy="457200"/>
            <a:chOff x="2485" y="288"/>
            <a:chExt cx="875" cy="288"/>
          </a:xfrm>
        </p:grpSpPr>
        <p:sp>
          <p:nvSpPr>
            <p:cNvPr id="6" name="Line 47"/>
            <p:cNvSpPr>
              <a:spLocks noChangeShapeType="1"/>
            </p:cNvSpPr>
            <p:nvPr/>
          </p:nvSpPr>
          <p:spPr bwMode="auto">
            <a:xfrm>
              <a:off x="2496" y="336"/>
              <a:ext cx="864" cy="0"/>
            </a:xfrm>
            <a:prstGeom prst="line">
              <a:avLst/>
            </a:prstGeom>
            <a:noFill/>
            <a:ln w="12700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" name="Text Box 48"/>
            <p:cNvSpPr txBox="1">
              <a:spLocks noChangeArrowheads="1"/>
            </p:cNvSpPr>
            <p:nvPr/>
          </p:nvSpPr>
          <p:spPr bwMode="auto">
            <a:xfrm>
              <a:off x="2485" y="288"/>
              <a:ext cx="8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VNI-Times" pitchFamily="2" charset="0"/>
                  <a:ea typeface="+mn-ea"/>
                  <a:cs typeface="Arial" charset="0"/>
                </a:rPr>
                <a:t>Mó thuaät</a:t>
              </a:r>
            </a:p>
          </p:txBody>
        </p:sp>
        <p:sp>
          <p:nvSpPr>
            <p:cNvPr id="8" name="Line 49"/>
            <p:cNvSpPr>
              <a:spLocks noChangeShapeType="1"/>
            </p:cNvSpPr>
            <p:nvPr/>
          </p:nvSpPr>
          <p:spPr bwMode="auto">
            <a:xfrm>
              <a:off x="2496" y="576"/>
              <a:ext cx="864" cy="0"/>
            </a:xfrm>
            <a:prstGeom prst="line">
              <a:avLst/>
            </a:prstGeom>
            <a:noFill/>
            <a:ln w="12700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30" y="2364378"/>
            <a:ext cx="5458439" cy="41191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Flowchart: Terminator 2"/>
          <p:cNvSpPr/>
          <p:nvPr/>
        </p:nvSpPr>
        <p:spPr>
          <a:xfrm>
            <a:off x="5956663" y="2255522"/>
            <a:ext cx="6235337" cy="801188"/>
          </a:xfrm>
          <a:prstGeom prst="flowChartTermina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lowchart: Terminator 9"/>
          <p:cNvSpPr/>
          <p:nvPr/>
        </p:nvSpPr>
        <p:spPr>
          <a:xfrm>
            <a:off x="5914185" y="3715298"/>
            <a:ext cx="6235337" cy="801188"/>
          </a:xfrm>
          <a:prstGeom prst="flowChartTermina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lowchart: Terminator 10"/>
          <p:cNvSpPr/>
          <p:nvPr/>
        </p:nvSpPr>
        <p:spPr>
          <a:xfrm>
            <a:off x="5914185" y="5155480"/>
            <a:ext cx="6235337" cy="801188"/>
          </a:xfrm>
          <a:prstGeom prst="flowChartTermina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585732" y="1121229"/>
            <a:ext cx="4291148" cy="513805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02944" y="1700349"/>
            <a:ext cx="2188005" cy="372291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Hđ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83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6"/>
          <p:cNvSpPr>
            <a:spLocks noChangeArrowheads="1"/>
          </p:cNvSpPr>
          <p:nvPr/>
        </p:nvSpPr>
        <p:spPr bwMode="auto">
          <a:xfrm>
            <a:off x="1663338" y="309155"/>
            <a:ext cx="822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                    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Thöù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sáu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,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ngaøy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25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thaùng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11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naêm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2022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/>
            </a:r>
            <a:b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Times" pitchFamily="2" charset="0"/>
              <a:ea typeface="+mn-ea"/>
              <a:cs typeface="Arial" charset="0"/>
            </a:endParaRPr>
          </a:p>
        </p:txBody>
      </p:sp>
      <p:grpSp>
        <p:nvGrpSpPr>
          <p:cNvPr id="5" name="Group 45"/>
          <p:cNvGrpSpPr>
            <a:grpSpLocks/>
          </p:cNvGrpSpPr>
          <p:nvPr/>
        </p:nvGrpSpPr>
        <p:grpSpPr bwMode="auto">
          <a:xfrm>
            <a:off x="5083606" y="690155"/>
            <a:ext cx="1389063" cy="457200"/>
            <a:chOff x="2485" y="288"/>
            <a:chExt cx="875" cy="288"/>
          </a:xfrm>
        </p:grpSpPr>
        <p:sp>
          <p:nvSpPr>
            <p:cNvPr id="6" name="Line 47"/>
            <p:cNvSpPr>
              <a:spLocks noChangeShapeType="1"/>
            </p:cNvSpPr>
            <p:nvPr/>
          </p:nvSpPr>
          <p:spPr bwMode="auto">
            <a:xfrm>
              <a:off x="2496" y="336"/>
              <a:ext cx="864" cy="0"/>
            </a:xfrm>
            <a:prstGeom prst="line">
              <a:avLst/>
            </a:prstGeom>
            <a:noFill/>
            <a:ln w="12700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" name="Text Box 48"/>
            <p:cNvSpPr txBox="1">
              <a:spLocks noChangeArrowheads="1"/>
            </p:cNvSpPr>
            <p:nvPr/>
          </p:nvSpPr>
          <p:spPr bwMode="auto">
            <a:xfrm>
              <a:off x="2485" y="288"/>
              <a:ext cx="8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VNI-Times" pitchFamily="2" charset="0"/>
                  <a:ea typeface="+mn-ea"/>
                  <a:cs typeface="Arial" charset="0"/>
                </a:rPr>
                <a:t>Mó thuaät</a:t>
              </a:r>
            </a:p>
          </p:txBody>
        </p:sp>
        <p:sp>
          <p:nvSpPr>
            <p:cNvPr id="8" name="Line 49"/>
            <p:cNvSpPr>
              <a:spLocks noChangeShapeType="1"/>
            </p:cNvSpPr>
            <p:nvPr/>
          </p:nvSpPr>
          <p:spPr bwMode="auto">
            <a:xfrm>
              <a:off x="2496" y="576"/>
              <a:ext cx="864" cy="0"/>
            </a:xfrm>
            <a:prstGeom prst="line">
              <a:avLst/>
            </a:prstGeom>
            <a:noFill/>
            <a:ln w="12700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990" y="1661160"/>
            <a:ext cx="6672308" cy="5109754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3585732" y="1121229"/>
            <a:ext cx="4291148" cy="513805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-489879" y="1475014"/>
            <a:ext cx="4075611" cy="37229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Hđ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2.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kĩ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năng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06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6"/>
          <p:cNvSpPr>
            <a:spLocks noChangeArrowheads="1"/>
          </p:cNvSpPr>
          <p:nvPr/>
        </p:nvSpPr>
        <p:spPr bwMode="auto">
          <a:xfrm>
            <a:off x="1663338" y="309155"/>
            <a:ext cx="822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                    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Thöù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sáu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,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ngaøy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25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thaùng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11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naêm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2022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/>
            </a:r>
            <a:b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Times" pitchFamily="2" charset="0"/>
              <a:ea typeface="+mn-ea"/>
              <a:cs typeface="Arial" charset="0"/>
            </a:endParaRPr>
          </a:p>
        </p:txBody>
      </p:sp>
      <p:grpSp>
        <p:nvGrpSpPr>
          <p:cNvPr id="5" name="Group 45"/>
          <p:cNvGrpSpPr>
            <a:grpSpLocks/>
          </p:cNvGrpSpPr>
          <p:nvPr/>
        </p:nvGrpSpPr>
        <p:grpSpPr bwMode="auto">
          <a:xfrm>
            <a:off x="5083606" y="690155"/>
            <a:ext cx="1389063" cy="457200"/>
            <a:chOff x="2485" y="288"/>
            <a:chExt cx="875" cy="288"/>
          </a:xfrm>
        </p:grpSpPr>
        <p:sp>
          <p:nvSpPr>
            <p:cNvPr id="6" name="Line 47"/>
            <p:cNvSpPr>
              <a:spLocks noChangeShapeType="1"/>
            </p:cNvSpPr>
            <p:nvPr/>
          </p:nvSpPr>
          <p:spPr bwMode="auto">
            <a:xfrm>
              <a:off x="2496" y="336"/>
              <a:ext cx="864" cy="0"/>
            </a:xfrm>
            <a:prstGeom prst="line">
              <a:avLst/>
            </a:prstGeom>
            <a:noFill/>
            <a:ln w="12700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" name="Text Box 48"/>
            <p:cNvSpPr txBox="1">
              <a:spLocks noChangeArrowheads="1"/>
            </p:cNvSpPr>
            <p:nvPr/>
          </p:nvSpPr>
          <p:spPr bwMode="auto">
            <a:xfrm>
              <a:off x="2485" y="288"/>
              <a:ext cx="8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VNI-Times" pitchFamily="2" charset="0"/>
                  <a:ea typeface="+mn-ea"/>
                  <a:cs typeface="Arial" charset="0"/>
                </a:rPr>
                <a:t>Mó thuaät</a:t>
              </a:r>
            </a:p>
          </p:txBody>
        </p:sp>
        <p:sp>
          <p:nvSpPr>
            <p:cNvPr id="8" name="Line 49"/>
            <p:cNvSpPr>
              <a:spLocks noChangeShapeType="1"/>
            </p:cNvSpPr>
            <p:nvPr/>
          </p:nvSpPr>
          <p:spPr bwMode="auto">
            <a:xfrm>
              <a:off x="2496" y="576"/>
              <a:ext cx="864" cy="0"/>
            </a:xfrm>
            <a:prstGeom prst="line">
              <a:avLst/>
            </a:prstGeom>
            <a:noFill/>
            <a:ln w="12700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635" y="1735182"/>
            <a:ext cx="2327342" cy="32875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Flowchart: Terminator 8"/>
          <p:cNvSpPr/>
          <p:nvPr/>
        </p:nvSpPr>
        <p:spPr>
          <a:xfrm>
            <a:off x="2074841" y="5349326"/>
            <a:ext cx="7759337" cy="862149"/>
          </a:xfrm>
          <a:prstGeom prst="flowChartTerminator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585732" y="1121229"/>
            <a:ext cx="4291148" cy="513805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00297" y="1589313"/>
            <a:ext cx="4075611" cy="372291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Hđ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804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D21DFB92-EE73-406F-9D0F-55BD9C612803}"/>
  <p:tag name="ISPRING_RESOURCE_FOLDER" val="D:\ddhs\"/>
  <p:tag name="ISPRING_PRESENTATION_PATH" val="D:\ddhs.pptx"/>
  <p:tag name="ISPRING_PROJECT_VERSION" val="9.3"/>
  <p:tag name="ISPRING_PROJECT_FOLDER_UPDATED" val="1"/>
  <p:tag name="ISPRING_SCREEN_RECS_UPDATED" val="D:\ddhs\"/>
  <p:tag name="ISPRING_DEFAULT_PRESENTE_ID" val="None"/>
  <p:tag name="FLASHSPRING_PRESENTATION_REFERENCES" val=""/>
  <p:tag name="ISPRING_WEBLINKS_TARGET" val="_blank"/>
  <p:tag name="ISPRING_WEBLINKS_TARGETMJT" val="_self"/>
  <p:tag name="ISPRING_PRESENTATION_COURSE_TITLE" val="ddhs"/>
  <p:tag name="ISPRING_FIRST_PUBLISH" val="1"/>
  <p:tag name="ISPRING_CURRENT_PLAYER_ID" val="universal"/>
  <p:tag name="ISPRING_PRESENTER_PHOTO_0" val="png|iVBORw0KGgoAAAANSUhEUgAAAZAAAAEKCAYAAAA8QgPpAAAAAXNSR0IArs4c6QAAAARnQU1BAACx&#10;jwv8YQUAAAAJcEhZcwAAEnQAABJ0Ad5mH3gAAP+lSURBVHhe1P13mCPXda6PzrFlkRTT5JxzHg6H&#10;OWdKTCJFUpSoZNmWbMnpWJaDfG0rHdmyZNlKpJgmT+cAdCM1GmgAjc5xco7MQdHx/O6593nW/b61&#10;a6M2qgs9PZR8zj1/vE/lQiGtt9ZONSnV1CDJxnqJ19dKrK5GWmurpaWmqgyui9VWgT0Sr6saQ6K+&#10;Wkk21ISSbm4A9UoG81kSqZNctFHyLc1SaI1IMd4iXYlW6QbFZKsUEi2ST7ZIR8qQA7qcjJbIJiKg&#10;WTJxEIuG0o7zZkEHzpvjeVOt0olzdadj0pdNSm8moXDZ0tWGa8A+pBOvU8Dr5PEauViTUsBrcn0x&#10;xX15rKGnPan0ZdukvyONaUrP3deRkIF8UoYKSRkuJmS4OyGjfUnZ15+Ug4NpOTqUkZOjHXJ6NCdn&#10;Rjrk5X0Fef1Qt7x5pFenrx4oyhlsOzmclePg6GC7HBnIyGFwoDcto8WkjHTivIW4DHS0SF8mgteN&#10;Slc7rivD90ji0pdukd50VPrbsQ/ox7p+Xh+utzfTLkOdGRnpwvm607iudjm6F9d0BNdyolvePtGn&#10;vHO8T9462i1vHO7EdXXI2b1JOT0Sl5NDcTneH5cjPUk53JWSY704victh3BthPMnB3C+obycHcnL&#10;K/s78d468R6L8ubRgrxxpANTn9cOtcvL+1Nybl9Szu1Ny6khnBOf2dGeFM6Xkn34TPfy+vE95Fqa&#10;pL21SdL4jtLxJvwm8PtIxPB9x6XQlpTubEb68wUZLOTxHWRlGO+TjBSzMtqVwfvFcjFt6GyXgUJa&#10;ejva9PMrtqdAm3SmU5JPJSUbi0s62iIp/GaTeL0EXjuB33GqBb/x1kZsx+8Zv7VOvHYR+/fgeP7O&#10;+Fuwvw/+VvjbycXw+8XxnC9iXQH75tJtIAkSOu3A7yubiks7ztmG3zNfNxFtllikWVqbm0BEoo3N&#10;Em3AFETqo9JcF5HGumapr22S2qpGQ02kRE1NVPZ41NS2YNmnujqqVIHddr/qiFRVYf0ebAdVVeFU&#10;VzWDJqmpbgaNJaqrGqRqT71Hg+zZ06jsAjtwzI49Tcr23Y3Ktl1YvyeC+WaHCNZjuhP7gW27fLbu&#10;bpIXMX0R611e2NGovAhecti63dJQxkvb6pUXt9aF8sJLtSWef7FmQjyLfckzmA/lhWp51uOZ56vk&#10;WfAjj2ef21PGMz/arfzw2V0T4vvP7gzlBz8q3/a9Z3aM4bs/3F7GP/9gWyiTEg11YqFErEhc4pBA&#10;op4YUVhZ2GmqsVbhvItdn2qsK82nMd/eVKNkmuqMTEAuiuAMKBTCP1dHPCIZlQTAvF1uxx9XQTBP&#10;E/xx2/CnCgXnSpNWSqZJz9GBP3kO5+nEH7dAqahYOA849dbnKTGQiyMg8c8eY4DAOfTaELiUVixD&#10;UB55BC5SYPACfI1iulW6QHemFYEpBhDACy0yUIzJcFdc9kIoBxAcD/W3ydGBdoiiA8IoIHgW5ey+&#10;ToglL8eHsnJkMANxtMvh/owc7GvHMWnZ29OGwAc5dSYRICGJDrxGtkV6MgBBqy+Xlv5cmwxSYLmk&#10;DGTjMpwjCV0e4jbIbqCjHRJCMO1Myd4uXktajo1k5MwhBPfjPfLOyX758akB+QmnJ3rk7WMUHARw&#10;NCevH87KqwczkEJWzlGCwwXIIgOJtMmRbgolgcDfJidw3efwvl472A0J9eq5fn7W0iu/OOfzszPd&#10;8pNTnfL28TzkAuEcyMrZ0SzO3YFzQ6KUU6FNRvB+utqiCO7mRiOTwvejArE3DfgO2lLSBUH28T1C&#10;DqOQxN5iRvZ3d8iBng452JuTfT1Z2dfbgc8zKyPdWRnEPn15iJVyzUIooAsS4Xfa0doCUbVIG75/&#10;BvR0C36XCO68UcnhdSmQYoo3FLyRaMdnDzkX2iGnDoUSG8i1Q9op6eYNCETVBXl0ZtokDwqcqkwo&#10;EiORDH6bZRLBbzoRjUg8EpV4c4u0NoHGlpJEmuoj0uBJpK66CdOo1AEjEAgB4tiD5WpMa2tbx0ik&#10;CtLYU9OsAqkC1Viu9iQSJg9ixGHxBWIlYqZN2NewB+yCQMhOCITsgECILkMcOyANH0gFYlACAnkJ&#10;05ewPghF4srjVyWQiUrk2RBcgVh5lJiAQCYqEVcSLhTIhUokTB5kkpWElQizkSApZA5tCPYWisBd&#10;ttmFu46oMLA+yfNaqTRQItVKeyNEgn04zTTXlegA2WiDtOtdnYHzugzaongtBa+BTCYVgbwieJ0w&#10;+PpE53FdmJJUBOeJQDwRCAiiaWcQwB8z04pAwGAAOG+AtLC9HX9awv0Jj001geZmpS2CYOLRHkX2&#10;A9L4k+txKrBmBDXIK4m71HSTdLZHpCsbVaH051sRWGIIbnEEthSCGgJkX0bh/H4E4H1gL7IDMtJF&#10;cRiGEPQHCykEpQRkEUewg6QQWCmPgUJGM4vRLgbNdpwf58K8IaOBdC/uxPcWOzSwjuA8o8iSDvZB&#10;ZsMZOXUAARwCUXmcHpSfnR4CA/LTU/0QQB+CfBcoItAX5K1jnQj2PcgsehDs88gasnICwjsOGZ0Y&#10;YAaCrAJCfOMwhIRM5udnhuTfXhmW/3xjLxgFQ/I/3xxR/uN1bHt1QP71lX7IBK9/ktJh5tOlGRnP&#10;f3oQUoVIhvH++yDDHmQlXRBnEdlVJ7LIAoSSR9DVG4K2OAI6pZnCe8TniM/iIIRxuD8PKReQzeXk&#10;8GBeOYj5/f2QSS8zEwR/ZCaD+Nz4Gt3tvDFAVovzZnGjkMENRAY3DllMKas8KCLYd0Na/Rl89oUc&#10;PvuC7O8tyMH+bjk00KPT/b1FrM+rUJit9oIuyKYTFDmFsKxIiM1EKBIrk3QsJm2thlRLHEKJq0ha&#10;IJKWRmQiDS3S1BCVRsiksZZCgUTqWpRaUOVNdVlFAsEAZiiUTLVHDeXhZSbV1RRMOBSHyXI4Rfbj&#10;UVfbXKIW8Nz2/JTUbhy3C5LbBaHsRLa0C+y0ckEmshNQHjuRheyALCzbvIxlOzKWsoxkJ+RQBtcZ&#10;tpEdhqBALFYkQcaTSSV+9GL1WCiK4DpHHC6VBDIRrCjOx/lEQlyZuEyyRVTMPKxAWKzl0oZgayXR&#10;Hph3setdzPrGsnUsvvKp9Shf194MSWFKUlEzTWNdGtIorW+GkEpAJCEkm/C+gJ0mcA4Sw3wLsqHW&#10;pnrcwTVIAjJJIgMiKQR8SxvkQVIQgIJ13JfHxBobpbXBTGONTWOIY30cnydJ4HNUcFwSckzH8JnF&#10;kX0lGqUjiewLd86FVDOylQiCVItKgDIgfR2UAebzCQ1ifRCFgfNJrEcA7UgiCCGIQhzdGcLtRiDD&#10;EATvsHm3fQDTw/0Ilgich/vyEBRBAAUHeiESiGlfVwrrIJAhZEP7cvLqkW7NQCiQn58Zln85NwTM&#10;lJkDA/xPTzNj6EZ20ovspF+L3lhMdW5vXovlLK/sZ/EchHMMx0BC/wqB/M8398n/++398v+8NYrp&#10;3hIUyX++MQyRDCIr6cP+vZ5IupDFdMprBwrI1PA+kJHsh2hHeyhLZmLItJBxseiwB5+FIaFSHcLn&#10;SEnu72Yml5VjQwU5jozp2FBOTiA7Orm3U06A45g/ius9NIAMBec+0AsB43MZ5HeB74fFTpSFyUAN&#10;uXgC2QeLp/D5tyH7yLK4rADhdyJb7FR5HB7sVThPieztLmhG0p/PSE8+K8VcRgVShFBcgdhMxMUI&#10;JYnfUQIkkZ0k8NtK4PcZQ2YSk1hzq0SbYhJpakVGApmARmQn9ZjW17dKbQPAfEkqnkBKqAxMsDdS&#10;gSTGwe5vBWKlUV8HefF1Ma2DzOo8kdVgWgWxEc12IJHdDhQKZWJEwiwFU4jDzVb8Yi9fIEGsSLYh&#10;+7Bsd+YnKhAyEYm4+zz3Us24/OilankOQglSSSIuYdJw+eFz41NJIi5hMnGZFK3eU6rr0OIqRyQl&#10;ApmFFYNLJtoYuo5kEXRZ1ku0mKq1USnE/HmSQ3ZBOhBgKZJ2QGFYuNzegtcG7nqVC4NyRUzWwawl&#10;ietKUhh4D3HIwwR2ZidmfYoiAZy24VqJFoEhA+GUyymQhBQTTUYQMUrEo7W+XlrrPPA5UlDh1OIP&#10;XqfE8b4SuLYErxVZitbpsKgNd7q5FAITyPOOOt2KrAW0mTJzhcUfmaRSRJDkcmc6rrD+gxKxAmFR&#10;De+6j0IaRyGQY4OdyvGhohwf6cK0EyLhfmkE17TWtZwYycrLCNavH+lCltGH7GNQ5fGvL48YXsHy&#10;y/0Kg/zPzxrJ/OTkgFdfwoykiKyhE/LIa+B/E+d653i3ZjL/9uoIxLFf/tc7B8A++f/8eL/8f39y&#10;QOGyEQklMuAVbZlshPUmbx3Jy6sHC3J6H94LRHJkGDLsZ7DPyD4w2sXsJI0AjUyts01GwP5iSg5A&#10;Hkcgj+NDyJIgizMsKoTsXj6E7OZIr7yCayYv4zrPQFKn90Esozl8VsgGmQUiSxygsDMpKSKzKbC+&#10;JU6QgWC+mEyoQPoyWRnM5fC6ORUFhcHsgxzo68J30qlZiAoEoncF0pktl4dbnEV0uQ2kUrgJSUom&#10;kVLSMYikNYUbHYgEGUk8EsdvLC4RyKKZNLZKIzKThoaYASIh9QjoFhZ11SGoG9yir/ElYvc1+FmH&#10;FQix8giTVikzQUZSVd0gVZBHqbgLwtgDgeyGQMguTyIWt75kjEQcWVAcOzzc9SQokiCVRDIeL2wL&#10;xwrkeU49aTzvCCQokXcjkjBpBHEl8m5EogKxaDZSU20qzb2iLaWhGlIx9SC2WMoSJowgViAduIPX&#10;Og5PHp0IlEVWSMcxrzJpMEAiJIv5jAfnSUccd+wgizt4uy7TiqwGgTeMDpy3gxWrMZZTs77EZBUp&#10;VrrimkgbrpHFWSzWSlEkCPBaxIX1aRUIK2kpEe8YioWCYRFWM8GxHkkIyWYdFFQM4orhc4rhvMQK&#10;JNpQjwzIzLdAyq3chn3jeE0LM542XDfL2tOs+0lEccfZArGwuCSGwIXghbvQPAJKnlOPnAdF053l&#10;HTnunrsRWLW8HwKBSI5BIpTHyZGinBrtktP7e+UMOI478qOsY2B9y2Aad+YZBNCcvHwgrxL58QkW&#10;PfkS+ffXTIZA/vWVAS87GZVfnB3FfiPIGoYgi35IoxvyKMobh4sqENahsA7kX19hsZXJQCgLVyCc&#10;/1/v7JX/9eNR+c83+Ro4/8uQ2BlmOp3ytta/dMg5ZiIHisiWIMLhnBwZyEEkyLaQNeyDLPZ1ERYF&#10;IuMYzBlxjHZCGt2QRo+8ergXQoLsjkN6p4fkx2cB3sc7ZwfkzZN98saJfnkNQjkLCbKxw1F8LgeZ&#10;kRQzEEkbMkbIG99BAeLQui/IpBOZSHdbO7IVyKEjq5KwEiGUB5dHijndxkyRAmERlpUHK9LdjKMk&#10;D1BQkvi+sQyBdMRTSiaZwu8EIom3SSqWkmQrRNKSxG8MmQjk0dwYkyZKBNPGxjgkQoFAKMxKVCDM&#10;FAACej2ygjoE9JJEvPqSSoQJhPJwoUBYbGaLzpgN1UEstboeEoG0anBcdU2jUoVMxErEiASZCkUC&#10;mJH42Uh5fcn2nRavzgTsADsdggI5n0QmIpCXtnKbv9/WHTiW59VzWxrkeeyrAnnRA8J4AbgSCQpk&#10;PImEESaMMCYikTB5kEnNe3ZIpGqnRKp3KdGa3RDJbk8iuEtmVlJX7bW2Mi2uTKU4sxHc1QPTyiqY&#10;dRhhELtMkeSwnGO2AQEUEhCJYuc5BXEQq9dp3sPO58ZQr1NtGRVCAfIoQFQF3NGzNVUBQTivRHAc&#10;rgWwhZW2siKQjApJgaAoKtDBaQveG8SWwbQdAmnH++I0E+V7bMayB8RC0hSMismH2Q2JUzSa/TRh&#10;2qRFWwl8fmY7Mhweq9kOJMIMCJ9bO+tinDqaDrYu8ypuXbSCH9NO3B0zuLGV1VC+TUZZ9o878kMQ&#10;yWFKBFnICQTT0yMIwHsLWmF/Bnfkp0cQYEdycmI4i+1ZBNucnMNd/qte9sBK9J+eZjbQh6yAQZ3B&#10;nXUWZvrvr1EsI5inZIYgkn5T9HSsExkJAv+xIqTShXP0qUC47/98k/JgBkJhAGQf/+sdSoVFW9j+&#10;1rD8x+uQ1WuD8guVCOtRWO/CSnZkOMhyziHA8z2Ya+/Qaz82CCDEYwNcznmNE5ANHYDQDiM7ghje&#10;PN6rdTw/ZR0PM6hzLDLDFAL5Ket7sJ68c2IQEkVmgmzlzGhRTgwi4+mhSPj5pqQXsmarvCICO1tg&#10;dSELsRXprDSnKGxFuq1M1+wjz/qVtPR0ZKQrm5HOTLsWX3Xg+8ukYpKFJLI4H8WRR2ZpgDzYUkuF&#10;AoFguwJ5ZONJAJkgG2mHQNLIRuKRhLQgG4kiGyERJaEZSZPWlbB4yxRxKQjmTQjmDcAEfgR2Bngv&#10;8IcRlEUleC6iy/WcQjT1hrq6JqUG8qip4bRJMxKlCpmJisTJTDwolN2QCIu4tJgLmYcB2cbOemDq&#10;SnbospGJrQtxYYB/CUGfuPLYxmkFebzEqS262lYrL23HFGzdjtfdjtfCsTt21EFa9aBBdkIm27fX&#10;yjbsu3Ur9odIXnypWl58ERKxQgFuNuIyUak887xPmDjGgKzlXQhkp5BIFeRRvdvPRGqZfZQLxBLe&#10;0srPTIIiyUTNspEIxYIsAoKwYiCdEEcREikmAaadWKfLAQrIPoqJpjK6ks3jEAFRpTvVIj1tUekF&#10;nPpwPZu4tkpPmk13kRF5FELIQ0wl6SDLYYuxMChP+54zyHgymLZDPmw1VioWi7YYdDkciiPDSn6P&#10;UnbF16cUkZWUgDgUzHchyLBoi4FtsCMlw7mkjCLQHUA2cpB1IX0ZOY4AewqiOD2SlbN78xpcz1Em&#10;o3mtXziNYMwmxGxa/Cru9Nn09q2jEMDJolagswWVEQhk8cogZGAqwv/jDRPwCTMT1pX89DTkc5J0&#10;Y763dKyRyLBmIP/P25i+M4L5UU8gB+Q/X2cx1j6tbP+P10d1fx7L1/8xruOdY12eRCgGSIT1Lrjm&#10;s2wRxuu34P3w/b28n0VqXVrZ/wYyozeRDf34VJ/85HS/Fqv9gtcFeZCfY1nrfc6OyC/OjEKeQ/Im&#10;xPPGwV55Bec5PdIBSbGxQ7uMFtMyAFFTBmwGzCIuH7NMmQdhxXwXZFCAAPIUALIIbbqLTDON77I9&#10;AYkgu9FKem0QgAwHUiHMQAucavaDfeLIUgCbG2chjwxoZwU7BBKjRKJxFUkL5BHFcqTZ1JE0N5oK&#10;9xKQiDYHZmsuzDPY12K+FvNh8iCuJCYOsxSfOrYaY/NjCMRWwtcgC3Fbd7FFlwFy8ajyMpOyYi7I&#10;YtcuBOydDN4NEAhB8IY8SJhASFidiRZ5OUKxGUYp03CFogKBHHZQGMx2GvUadin1oEF27aiFWGpU&#10;JFu31kAikAcoZST/JwQCLkQgXD8pUrUb8oA4qvy6EGYfFIiBmQgFQpEYmbhNeV2BJDltQnbCuhKI&#10;hKRVJvUqkQ7cUWdBB+s6YnWSZ5bhQWG4uNLoQtD2aYYIIiWsBNx1Lr0UQ1sr5MD+ES3S394q/ZlW&#10;GSCYH2yPyWDGMJSJgxjWt4SD48kgp1yGcEg/zq3gtSx9+rpGTl0WCKwT6wzxUhAogXU5ZEcuJluK&#10;Ijiwaajpn8Jmq/acPemY9CIAkR4l5k2xjnUgkMcA5MEmu5THaCEl+xDo9nchE+ltx515Rk7iTp2B&#10;8CzEoQIBnHd5GRkI6zBM3w0WQRkR+BIwRVj/jgyBFd//881RrRTnlMsUC1tU/fwssweDab5r+JeX&#10;WR9CAQ1APoM4bhjHQyhvUSD75X++cUD5j9f2adHZL84aifA8Pz7ZCwl0IaPoVImwuO0srtdCcRB9&#10;Hwj65JUDkMhBZCGHulUibx03/Vx+fMpKxDQU+PnpIfnFaUjwLMR1Zq/8/NSI/OQ4spHj/fIGshfW&#10;wZzF58I6kiP9HbIfYt7b3aGwWbRprpuW7rTfD8SFUqFA2NybFfHtLS3SZpsJe01221ohklbT8op9&#10;XDS7hEw62Vw8TkyxWR5kMZ+BPNqxfxriIG1RU6lOWiEMIxBkIk3IQrxKdisRK5JmEEGA1xZckAZb&#10;cGm2MB5j5HDh2KIvK49yiRC3ebAjEM1OygVioEQQtCEPCmX7bisSSoQygRhcIIqtCPDbkIFYdniw&#10;/iQMimUbJELKxIIMxAgEEtsFeeyu9a4FQkFGsh0C2eYJhBnI8wGBjCeSiQjk2Req3pVAwoqywuSh&#10;AolCGESlwfoOUl+LeS5jvcqjtgzbJyTZYPp+2CKtVEO1tDXWKOkmZCSgvbkO4mCnwQbJQx553IWz&#10;orzQ6sujkkRcrEy6UxRIMwIz5WFg5zh2kgvDBnQG+kEEfTKUjcpwtkVGIIsRiGQ0G5PRjriZZuOy&#10;NxerQFTZl28BsRIHCgmQlP35BJYNnN+bS8hIzva7MAzl4zIIBhjYQzCd+1xiymBHUoYhgOF8Ukbw&#10;WhTBKKedRgqE610GIY0R7G+37+1sgzxYjEWJtCELScvR/nY5oVkIBcI7dF8i9m6dTW/ZmspkIbjb&#10;P4y7dgRdbUl1miJgBTexIhiCNFgs5UrENM01le4sIhrQ4M9MxGL7grCegzL5j9dGVRj/8dp+SIQi&#10;oUD2y7+9shfBHRJhURNe+ycI+m+fQFaAzOj1I5QIZIfAbqBQKA6+F2w72FWCEjEigXyQjbx2iJlM&#10;j7x1jFKinNhkGaKCQJiB/Ask8oszeN3TI7jeAWRhzF465fWjOP8h1iUVVCKH+4hp4Tba1YHvOwuR&#10;t+P7RYbiMMiiLdCP77YrHYdAmIlCGCy2jEcliewzgf9MMop5ZKkUShsy2zS2ZXFDkYFIDBAPjiWU&#10;DUlBRMloq5LAsbEIaDbTFrbOKhFTrEhYpKXTBsiEIoFQGjFVkbCYixXwFMqviEoCqeeUrbkgiTpk&#10;I3UqEmQl1Q3eFMuQSC3kUQtxqEw8TBEXYIdFCGOPJ5HdKhEEc3Zg3MOgjgAPdrggS9iOLGEb5gmL&#10;v3Yik9BiMBZDAZNFGLi8AxmHCgbSsMVcmpVsY/ZDgWBfykPB8biGHcxAAIuxXtxWIy+QlwhbclEk&#10;nlAcnnuxyueFPZAH0OnucLgNPIv5Z57fJc885wE5uBXtP8B2y/cpDuxj+R6WyXchC/K9H5UzKVa7&#10;W0hc6zdYPEUxIMNoxLJHEsKgKIwsCETRBFF4aPNakGmu0Sa4hNJQcbTUS15l4Vecd8a9IiqHLmYa&#10;FmQabgZCbAbiSsPSBwY1mwiB4oBIhiCO4XaIIxORkY5mCIMyaPXJt6oM9oNDxUQoBztbQUyn7Bx3&#10;uMv0umYnuWMIxoQd3I52tylHsO1gMS4Hujwwvw/TfVyHIH6ALYKKSQ/MY91BBvYgyBZKdLMOo00O&#10;E7aWAkcCHMY1HALMMg52t2uro9K0h1Os5z59uGZkICcGO7wshHfqzD5IEQIh3RAHpp5AWGzDJrrs&#10;y6H9OY71yk9O9COgDspPT1EK5u6dxUwUyX+8TnGYOhEWU3E9BUKYQVAcPznVo3CedRsUCVt1mZZe&#10;uPMHlMa/v7pP/h1TLv/iLLKDM2zxNSA/Pdkn70Agbx1nQDcS8SkiMwEI8AZfIDYbUVnyPXuZCovw&#10;XsF+r0Mkbx2DnI4PQCiDRih83XOjmLJfDN7/KTZxprx6ICrWi+Tw+bcju2NrNmQk3ezxzvqPNGTe&#10;DpFnxjDI+pNMQvKQQnsLJKH1Xqw/Y2s/NhtHJtJipJBiVhKPSBKZSAkIJeGRRPaSwDlIXMURhTgi&#10;AFPMs+e69l6HTEhLpLWEXRdpIpRHBBiJ2D4lpilwOA2QTDjh8iAVBQJ5GKxADNox0i5TLh611dES&#10;NVURqd5DmpWq3cDr/b6bQCq79zCQMxsgnLdAFBCOdmbUIjAfFkPt3lXr96jfTYnUQCLVmBohaN0G&#10;hPLSNgIJQT7bIJltO6ogpmpQA7x9wUvYn1AizyMTeUGpVp5/qaqM517cM4YfvUBRjM+zkAd55rmd&#10;hhCBfN/hexRHgO9CFmFMitfvhDx2SqJhlyQbd4M9kmoCzSCyG9MqSCJcGGxWa4qnDLYZrm2WWy4M&#10;SiECWB/RLF0pZBNJ0qT0MKso4RdNWawsOAwH0SIoj0FkDsO4Sw9jBHfx7K08kkWmkWuBKCCOfET2&#10;FaII2sgeHA4iuBMjhxC649qzmrCX9fE+BN/+rPa6JuxpfYJ39CXYga6txHFwrD8FsKzHcn3S4K07&#10;yfMpHXJqwJLD9qy+HjnJcw+0y6lBzI/DMVxPCdwV8+7Y3CFnMGWvdpwTUCBGIjlkIl6luoqEwbXL&#10;C7BWIOx/0S2vH+xR3jjUK28d7Zd32IKJgfYEJIK7drawYj8PWxREdP5lI5BfIFMpz0JYrIXls8xo&#10;vKwGwfoXrHs4y1ZfkNLLrJTnuVgxz17xvXg9AzMQCsRKxICMAlnJG0c5xTUfgRSAlYiVx1lkDvyc&#10;+dkewfd6lN/FCD73fZAJZcPOkZDJm3hP70CUP8Hr/4yNA3CNP2MRHDKhn0Awr+OzODfaje+lE98X&#10;m0TntK5pf09GmxWzGbXpd1POaFcWmWlG2Nu9M8UK8JjWe7VF2EE1gv8hM4mYpJhZeAIpgYwkiX2T&#10;rc2KEUcEcLiTKLKNiLQ0NUscIooBKxCupyTCBOKLJOqJBPMQSNSjrK6kBCSCaRhh4rC4zYf9JsRY&#10;bwUCYdTXUhj1ilk2uAKpq8FxNa0QSAsEQokYKBIrECMRBP6qekUlUsoMfHZAMDs1a/HZvZPZTB0y&#10;nVqpq2uQ+npcE6bVVbUQEgVSBeFUIVOBJCCDl8CL26ohB8xv53SPvLRjt5lux36eQLaOI5CgSMIE&#10;QsKk4RIUyLMQyLMhAvke9q0kkqA47PpJqcadyCh2KWlIoz2yBzKokkwLaOW0xhAFyCwMEAfIQhod&#10;yDC0TgNoc1wVhWme20WSEU8SEAPmeykHnW/CfJP0tVmaS/SnmyGGqML6hiEEf6WjVYYViCFHIAYw&#10;mgdYT0kE2ZdjcVJK9rOYidlDEVkEOAQZHO6BFDyO9EIMFk8SFo6/RIw00goFcQpBl5we8jnF4iCP&#10;M8NZOcfKaXAmwNmRnJzF9rMjGQPnh3NybrhgGEHQtuiyGUNK0fJ83imbqV9RbDrrsT6DUAgubHFl&#10;4HxOjuNu2crDhftSIlYk2nKJsA4BUnl1f3dJIq8d6IVE+pQ3D+OO/UifvH28X4uB3mZREITCpryE&#10;QfZnzBq0r4jJVn7KyutTEAimFM7PKBLwU63QZs933ukbuehx2kKKwRtBG/v/WLMPCgQiO96DqZGI&#10;EYnFCMRK5DX2ZocYVB7sB4L3eIIttSAQZnYHe5II7CkIFt/zKD6L/QU5y74sx3rkTbzmO7wOZEf/&#10;wroYCu2VEc1MtF4En8Gr+/vxWfVAxgVtNnyU4HM/Psw+N2M5zLqT7qyMdHZoUVeRfTySLchGkIlw&#10;hIMoMxCvboTFVF7diA8yE4iDJCGCBIK/DnECmHm0RjjkCSSi42c5EmlqgjiwPUqBMBsx4vDnowZk&#10;JFFIxMIMxdaX+PgyGSMRiKISDZCGizYfBtr6S4uyrDAoEQRuRyAGFnVxyuPYlBgSqWnxsxGbkWg9&#10;CVtsQQRVlIjJQizlEmFWYuXRZOQBqpF51Nc2SKSxGQJuxufQgPdbi3XVOH8NBFONLAWZBoSxbWsV&#10;JFKtrbJehDBe3L5bXti+S17Yhum2KtnK7AOZyIsQzAvYx4iDIsF6jxexzqLFWi9AJFqE5QokXBou&#10;ViBWIuUC2QWBQAYvAEy/j+2W7/1oRwWcIqxca7WQfKxGCvFa6UzUSTFZDwFgmmC9hIF1FKYoitvG&#10;Fi11QwY9yCoohV4IwQAhQAaD6SZlwNLWKP1gIN0og+1hNMlwtlkZ6Yho8ZIWMRVimLbodF/BLO/n&#10;0B8QA4uewvCLhVJyiEVO3Z4wECSO8m4THOsj6RJWEq4sLDbbcEVBcZxB8A/FC+pjGO3QVkIqA8W0&#10;GnoZAS0Ig3fZOmYEDrai21YWs+UUYTZRDtcZOXBZpeJJg5mIzVY4b9HtuDtnRnQSmdCpQZwfwfAs&#10;xGY5N4o7eQRhe23MVFg5/TqbyR6GYI4YtK8Fi4QAg+07EAw7GxqQQRw1RWIW9jkhdhwuM5wKZHRm&#10;WAM2Ye/4t7H9TQZ3hRXqFlO0ZOVRkgiuixXoJgPpwmdXNFL1Pocj+J4P4ndxsBc3DtqZEt8XJMJM&#10;5C0I8cesF2E29OpIiV8wI2EmAvHxPfI1XjnQJWfweZz2cOdd2NfmcJ/pqzKU57hbSSm2czBINtXm&#10;2G3sw2QGB+WwKVrXEY8CTyg6nEnc0JxA5sIe6TGt/2DRVxLySUAiJE4Q/ExG0qRyoUSMSEhLCbve&#10;zVKCmYrNUiJNLO7yhVKenQSox3YPNhcOg+N4TQTbesv0ZTEdIt3+KKXe9F5T4CpSkonJRNyMpAQy&#10;EFMJ3yx7KBHIhBX3vH4K1xQTNiIDrAeN+jk2NmAfnIfFWtrCaqvXcRDzL+7YIy+AF3dAKsg4nodA&#10;nsP6HyHDsP1BWP/BJsFs0fUS59k0GOvJCy+A5zk1IvEFssuZD89GXIGQHyHreOa5PSqTH3r84Pkd&#10;8oPnwLNku/L9CTCpP4M7fjDgYef7EcRJH4J8L4K9lYIKIdvigzt/ZgYmO4gqI7mWEqMI/KM5rgOQ&#10;gcGdpyTGMpqjOFjcFIUoWiCJVsWdd4ueQoucFFNPcaQbwYDZBDKMY31JOa7FR2aMJjtO00kEiyCn&#10;8Oe2BNedZvNXQCFYAQQZI44Awf31Tv88WGGEiYOV4RY3+6hEUCBHEciIqUvx6loIPr8jmB7FenIM&#10;+6hsAO/eFaf47AwyJV6TvUbWMVB2DNocy+o1ZABsRvsmgvKbNsgf8fACPdcTMxIwK8otZvmdkwM6&#10;T1HY4il77HgYgdgiLCMQV6jsSMkiPgb1Y+wHw0zvQKcO6fIGsytkUj9lERtbn73KvikjgEJh/Qgy&#10;Le0zwlZavSqd8XjlcDckUpATyFaODOS1s6epM2H/EdOKrieT0pGB2UpPO44m4zpQJEccZnFXJsaW&#10;VwmQ1Ga72nRXoVRMpbqpiPcpCQXzMdaVgDhkkwCcErs+hoBpW3GZllzYBnTcLQsykGBrLh/KpVww&#10;2iseuDIpE0q9bQHmEyaQsHoWty7FbcmlHRMJe7mDoEAslQTCTIfvjwJJQiBszJDjCBEZfP5tkDZk&#10;3tzYBIng+B2QiFeM9SIyDhZdbd1RJduwfttOCGIHm/t6mQdFAaw4rDSMOCCM56t06q/zhREkTCCW&#10;kkQgEH9+l5HI89vBDlPZ7mAFEyYPMulAkYGYATmq7CuwfsDUERAGcAZzSqCEVkC3lNjnZQj7O1v0&#10;XJaDGtxNgHfrGixGBBTCWMrOYcF5OD2EqUUzCqByCIN3kYBZxvH+FAIlxZFCkOMQ4b4cTg/7QvDF&#10;YDHBPkwcYRJwsfucD7v/OQRdUiqughQM/jorjMriyHqEF1FVwpUIpXEI0iAHIeED4CDnPQ51czvo&#10;SZUq87VCn/LxUBnhfJrZ4Nw8P1t8cbThU3wvEMvLCMysfH6FdQ0cut6BHf0IAzF5ncPbI+ia9RRM&#10;n2Y2plLca02F9azjYAbkZ0EeODZMIITFWDYzY091LXpi3RM/T36PyEDMUCc4D7Ook33IhPogjAH5&#10;l1eGVB6EUlGBMCtCVsUe7K/h2hVkRWV4gnkF2dC5/V1yem8XXq9TB3c85NWfMCsZKbKivQ0ySZix&#10;ztrZasvATousNykkU1JIJE0/EPYBoVSQmWQgj3aQjhlYDFaCLbU0Q/FJcWBGhcvudmY0cYVjbel4&#10;W5CIJYbA2sLiL2YmyEgsEYijHK5D5jIGCsU0HyZuxhKUSNlyiXCBuBLxe7cbgVSSSHkWElGB7IFA&#10;qvc06OszC0vhs8wmObQQvg98L4UMR0yGhKPN0sw6EhxftRsS2cn6jirZTiCRbdt2y7ate7COLbfY&#10;9JctsSCVbfWyfZtpDkyRjM1CKJAqnb6AqVsvYqdBiQSXyyRSYifYMS7PPAe5/GhbKJOO9LTizhJ0&#10;tyiHlaiuO+ptO9zNVkcx0CqHGNSRBRxCkCeHsVza1hXFFHjnsec+2osAH8KRHj4/Ipzx9nXXM5vQ&#10;jAKZRRgn+iALSOMUhHF6yNIuZ4ZdvHoIy2g2lDPYRtx15/Z2VOTsaLgsiCugULSIy1n2isS0nsWR&#10;hRUG7/41A8D8cY6Aq3hFUI4cLO42YmXD9XZfFQCkcBCi2MdncIRwgELpMa27DvZktPURYUuvAziO&#10;sMWXtvrqhZi0At/c4bOX+Am8JwZovctHELWcO4CgaoEcyFmIxqdTpcNiItP0GAF+PzsSGjGYJroU&#10;C0UyMYGcGen0BFLQuomjyAiO4/M+ju+K18hMga/La3kDWQ/rX37KOh02EGB9yCsjXgbCJr4USB9k&#10;A+kdg+hYP8KpCwUIWMzHa2TveGZDp3Etp0aKpWtgHcmB7qx2VBwqpGQY2clQZxpSSctALiX92bT2&#10;NelJt2kP+M5kQvKJOGQSk444Al2MoxMgY/HgsiXNll2sQwEqGAcz2q8rFYI77RaIREf/ZRNhyESL&#10;yyAUZisRtvaKKKauxa9zUZoAJNIKubTybt5DRxBu8GGWYgXiZi6uWIhf18IirHCBWInU1EIiJEQk&#10;LkYkrHBnv5KoqYTXbKRWarGdGUg7O26mEtr8uhtS78rGpNCOzzvFz43PbGlCZlYvjbU1Ul9dLTV7&#10;qqVq1x7ZtW2X7Ni6AxlKlezaXi3bIZNtL+2R7ZDAjq2mAn4bwfxWrCMv6XSPTsmLIKySPSiSSmLx&#10;2Ql2yHOQyI+e2wG2y7M/qgC3hTDpRE9UyMneFjnZ16qc6ovJqf6YnAZmXUxO9Dr0+JzsjWP/uO5z&#10;tDcqx3CeY30tchzHHe83nBhIlOBDh8YF5+J+JwfZOgn7O8ccw2sQu+ye99RAMpzBFIJuG4JvG+SQ&#10;lnMj7cpZwHVnhtMKl0uMEorCYtf5nNub8cjKy/vC4bYyKTgEs5gw7D6KV0mvAillGAYrD0rjGJ/j&#10;UcIXRiVcgVhxuHDdEQT9fWwWTCAEso9w5F4ue9s40q+BAS+juFI51MuxuLI6uq0Zqj6rD8U6Ao5C&#10;JscZvC3IUE4gIyAnkWVRMKeQsZwmXt2BrQPS5sfMaEYpEVM5XiouKwnEZC/hAuEDu0zrs1Na0V3A&#10;9SB49yMbgOyO4vpYT8G6ECM7jg0GiSD7YX0HhzghbO5rgDyYcfB1mCGB1ygL1gfxOigzhfPgILbz&#10;OiEmtnIzdV0Q594eCAWZyagZ6JIZkelfgs8Xn91+b6wvMww/5KJZCmVihlDpQnbC3u3soU6hWDjo&#10;oxn8MQaJsMWXjykOcyhts8ViHBrF76BYAnfl7G9CifgisU2HyyvvjUi8Z5iUoFD8ZVscFiwWCxNI&#10;E9Zz6mcjbBJMcTSVUVMLcZCaBo9wkahA9iDrUIF4rbg8gdRU12uWlYZYcwl27I2ZkQSQgZhRsGPI&#10;Slok19YsmUSDJFtrJR4x494119VJQ3WV1O3ZJbWQSQ2yk93bd0Mqu2Unprt3VmNaLTu2I1vZRiAX&#10;CmbrbmQku+UlApFciECC64gVyHMQyPOQB3kBMnjh+e3y/HNYhkwsz3n8CBIJAwJphgQikEAUwmiR&#10;MwOtcnYwhqkHJHIGwfo0AvcZBPfT4BSl4cFlhQEdsjiJ48mpQWzHechJhxMuA54EBikMn1NDSQRN&#10;BH4EeD6J7iREoMJQfGkQioaSMDLwOTuCKeD07EgK0miTcwz84GUEfsrkNM5dfgxFgvVc1uOxrLJw&#10;hWGlkZFXPFG8sq/DsN9MX/YYLwtx5eCv57zB3a5AFLbS3pcHAz8EgABHjjPQ9VMilnIZEFvHwXnK&#10;wQqEcB3rPux2u88xbDsymFMOD3TIIQRVQhFYeXB49AOQhQEBzpMJpcGAxyatLJYxEuEQ6TzewGFA&#10;OIou77QVvIYLX/8Y3udxZkmQCzvsEQZ8E/QR1CGQ06wfogxwF0/OQg6vHEAQP8Q7/D4EdFbmh9eB&#10;aMMDnPvkIFtO5RGsCxAnh7xnxkTJ4TOBpCkSlQlFPmxaqRkJIXvgFAJjZnQO59axxTj1MqmXOXgj&#10;sFmP5dX9PdqqzY5Y/CqOewXX9Ar25fXzGJ77FNadGuXIyXk5hszzCD6XQ/h+OPowP/99XXw6JZ9B&#10;wiIvdlBslx6VSdpkJrhjtg86szKhQAym2Kscu42wbsXUsbBupb0FUgFp3I2TNtYLsG6lhfUqPv6T&#10;E4mViC8TXzKOXEAU0tCOjpCJzluRQBQlPKkQm4lYeVQWiJWHL5CgRLSVFgRie7abZsDNXh+QWqnH&#10;sXyMAwdUzcc4KgSkkeZDwWIQSat0ZiKSa2+QbKpWMqkGZCuN2gGU49rFIw3mURJ1tdJcUyONVdVS&#10;X1UFqqWuGueHpHbvqimxi1LxisC2QjRbtyIDAc+7QBIveLJQYbCOBFQSyHOePKxAXnh+h8rjRWQj&#10;L724U6dBXnh+G4SyDaIxcJ5MOlBskIPdjXK4txkBAxnEADKRIWYNuNNn5oEgfxKB+xQlonf6DNwM&#10;/B42sGP+OMRxYpCYc5wchkjKgFCGca5hnAfwMaiE86dHII3RJP6QCOqjCOZeoH+ZAXWoHa+fguSY&#10;VbTheiAVj9ODCPLDCOqeHFxJkFcR7F8Dr7C4CUGazWpN01pmICb7OIMMhVmKxYqJIuF1qBj2465z&#10;P/tBmCE9Xj2Qw5/e8DrHiMKfn7yGfV7dxyCA/cDL+3IqEiMTysEtBjPzhna8HivoWTdDiRFcI68T&#10;2znvysRkI6ZFlG1OzCf1sb+I6Y/iCyCIlYMLpWE7InKe+5XkwiaouCtnYDXBNY+gyqE7iAmwfCaH&#10;EQuyDgTdA3qXTHJyEPsd7MedM447yGWVivdMEsAyfwUBeyz+awTRUYP5fiBVVnazqEmLmxBgT7FO&#10;gxJhwGYQ5thVbHbs1Y0YgTBLMdi6JLcozxUp593PiIMostjuEII3+9aY4i4WffHzofCM7E5SchQU&#10;MolTyCQsHAXZcgbZBsV3lr+VA/itHMhDQGy1xWzLcIbLHsy++OySE7jm47jmo5AJM7nDEJyROutO&#10;vMyET0PsMI9X7sny8b5Jr0IeMuHgjKyUD4WtwHAnnTQjP7dDOhkIJ5NgWT+W+UCrODs2RkrNitlz&#10;PtnS5MBl05teiTSZ1l+QihGLL5CgSMqXTXbCinoX2y/F9k1xJULYTFhFUgOBsB5EOxwStpayw6EY&#10;qkvjazVguzfuFgRS7fUfUXbXgzqp3l2DgF8jrfV1yMQ4Hl1MR8QuIBMptrdi2iwd6XoIpEY6EvXY&#10;3qSdRPlwM7aq45NNORArB6Dl85bijXUSa4BU6mukub5emup8GmvrlPqaWrxutTYV3rWLHRKr5CVK&#10;BezYgWWwDRkLM5UXKQGF8wDCIC+8sAsi2OVJgcLYDmGAlyCOlzjdDkkF2Lod590uO7btlO1byQ5l&#10;G/Ylk/bl62VfoV4OFBvlUFezHO6JyNEe1oG0YN7UY9i6kKO9MTlGesI52tuKP1sLiOIP2KJQJkYe&#10;FIUvD2YWp4YhBG+ZAjHySOGOMO3d6RsJMOCfYR0GJTJBgVheQZB+pXQeBG7sqwGbU1aI4093ii2w&#10;+nleduYzz95mKy22uGLl+rm9lEDOVPqyrB3wwUgqCsiE0rCoOLAveVmPM+IgvggoBZNx+FmGqaD3&#10;W3qZ1l62cp/7lirlETDK6kRsZoIgYjo0QgB9fhGWKw+L3eZig6QJnHZfBFMGVJUIh0I3aFYAbIsl&#10;YjMTzU5spkFZWGF48iitL0mkYKbePuUgOOJ6xoNFbMwQ2OSWsN6CgZsSOYM7d0qEBAVC7HAmLPLi&#10;96sjETPw833ivVmJup8ZPx/29Df1PD6mHojzrBdqw/tO6/UZ0fEzpIR9EZfgZ4vvks9eOYnfCYeM&#10;N0V25ViZkBN4b5QIsxFyFO+ZUOTM6pj9sRf8vq6sioT1JRz1tx9C4UCP3R0p6YJU+Mz3zjSykzFA&#10;Mhyji1Msm+ePpABHCbYPs3KejsgmxQHM0CsAcmlDZpICmqVopsIOj5yall8WvwiMgjGSYUfIlkbz&#10;zPeoneqje0lUaXKaAGsz4FpIJEA9pKDUQCocAsWrXA+iHRO5HdLg8+RrdjcYOL8HkrESqa6RJkik&#10;lSNn431y4MuOVBQygVTaGiWXqleBcPDVAtbzCZk5zPPxEhz5m4Oh8jET5lERjchQzOMjdJRvggyH&#10;YwmSNsjGPCqC2Q8fB1EH2dTp67MfSm11Fa5vNwS3S/bsYh0Lgv72HR6c3y7bIYLt27apDHYgm9mx&#10;fReym50emN+5ExnPjnJ27UQmtBPvdw/A+XcRvMZOw6ShbJ2QkVyDjOYbZW++CUJpkr2FZhktRGSv&#10;tswysHWUdsLrYkuoMFrkUDcr0YFKCPRG8KdDNuMUOWmxEwXiYIqNkA14+AIxGQOzEErkQgWi4vDm&#10;WUFu7/htYGaQZjPe43wCX28S18zKeVbMp1Qi2sQXkuG+7K+hTWnxZ1aJIOC8srcT0nCyDisPBIFz&#10;geIr24rLiMGXh11HcZSaFZdEYrbxeNtSi62yLkQgFisPF3d7uUCcY1m/guu06FDpivfcEAgjKBHe&#10;CZfjBTb2yHbW8bkdWlTFKZYvBN79M0izcp59N9jxj5QXd5lMhCJh8RLrRILYincrEbdFlsVt0cbP&#10;7TBe+wCEQXHsZ11QMYX/SrKEbWTAbVYu/jUbbOMDPreE8Dn0WieE75IyOIbv12JFoWjm4cPtViBG&#10;Igb9HrziRI7JNQyZDHdlZLAzK/2dGekrQCaQSg+EMpaUPpCsixlLps2IBlMOM9/JZ8N7zyIxzyNh&#10;s2IjExeKRYm1IEhCJJQIOz5CHqY5MYddsRihGNyiL8iDAvGINjYBM43UN3tEEEwrCKTOb7GlrbaQ&#10;kVi0qKs22DEReL3gbS93SoTUq1iMRDQTqQI1CODIFNipsJXPBIIM+DA4iiKfZHbSCHFEkPG1lMgn&#10;Iz4UCvbLJiLI7kyfn9KI3jiXfSSGi47srSN6mwfepaJ8QF6dxJuQFTVUS7R2tzTX7MJ73KPUY7kE&#10;1tdV7QFVeD8E20FDTZAqpbHW0FxXLU2YkkZst0zqb6sTMpBukIH2BhkEQ5lGGcw2yQAYAsMdzcpI&#10;tln2dkAmbLobRj4i+yGaAwTiOVikcCgUZjBsPcWKcFaKm+E7rEysUCgRCyVii7F+GYFYeC5bTERO&#10;6R0/gq4XtCkMysMyViI83mtOiyCuEsHUSKRcHJazzDBY3ERJIND6fU0gEPzRg4GfuB0X3fXMOnxx&#10;+FI6jfnKAhmL30JrLNx+lCINwPVuK6+TfD98XaDH4T0dwetSIIfx2izGUpF4otAAiUBpKtptiy0T&#10;UC1miBV/2cUNui52uxGYKc6i0FjpzXlKhJmIzUZYTERREErDxQrESKSoaMssD1colAmb+dqhYXgt&#10;fD+UhaE8M7GUhOGs4/6j3R588BWHPWH2gHOyotxK1nKYFekB+ACt8nnsp/vjeC/b29eTk1EwwmFT&#10;+CCsopFIPyTCrCRIXw5ZCiuGPYF0ZdJSVJGECET7pcQqwg6Q9lk2OlikSsT0nk9CFiRBIA2iveY9&#10;idiiLov2ngdGJB4NlEgUEmnxMBmJwvUN5XBdE2QSpBFCcWmATEh9DeRBIJAGlQoHcwTYVkcJ1XO/&#10;epwDmQEyBD7yOh1FoMd7zVImKcgE4iikDfk2Zik+zE7yyE7yyfLWchxc07aW4zKLyvQRyiwKs2BZ&#10;i8a4Hz5fPo8ojddvo8xazCO47aO6Ca/NPIUVwmnkI78NfMx3EhLiertOaebTWrG+keMj1ki8oQpU&#10;S6x+jzKpN1kvlr5Ug9KfYk/xJun3eo4PtjfLEElDJO0RGclEK4CsRSVj2JeLQCrNKpX9BcgEWcrh&#10;7hgCNIu72ATXtKxyW1QFhaIV28wWIIrxirBs66kx4uDxXlbDegWtY8D0pM4zmLMTIe/6TT8RFl/Z&#10;zoZGICndRigdysBUdLM+heJClqTC8LIObNM6Fl4TswfcsQYD+3Hc4bO+wtRZcL2B64/hjppwnnC9&#10;jo2FfY0oGLj9Ii8Xm7VQeBSfKw4XK4MT3BdUEsiR3hQySWRl7EfjHcv9dBwuTyCcL0kE16oSwXXb&#10;4M5WWBzE0QZLDaTeoI6uBIgrBxc34LrY7eZ489oUB+e1aAvLLGbTbIQCgPz5nBDWd2jnRmSOprWW&#10;36KL661AiK3oDkrl5DDrOwxsHTWeAC2VBMJnre9lBXinqbcY7UzLSAFCwZTLe4vm6YeE/UIMrDQ3&#10;vdc5DIo2WsDUPrbYNGQw2QfZC0awnVmIEUhaBcInIYbRX+BDrlIqkt4OZCnZdmQlGQil3c9IvOKu&#10;8DoUB2QjbLFU6vyIqS32KhVzAXd4liSCoT8wJDs5+kVbLiW5sHmwtuRi/QhEU6JFWhtj0tLQWkLr&#10;TSCaMpz6lAiEEKlv1P4cpIlyAA01AOJohEwaIQ+VDDIcDqfCdbodGUlTXR3OyaImBmvzYDgWU2Xi&#10;yBzifL4PMo5kFGIBkAYFwDqSgn5OvoyzkIOlJBBsZ50UP1OtV8HxBRzPxypzmsd+duqSw2edg2RI&#10;h31SK8jFGw0JM88H55XWOXBg3GzUDJSbidQIB84lk3pxYBh9SQgE5hxsIxFlGAxxPh2OEQwyFY54&#10;m2lSmRgiEAqyk3wLMhNTBGayEsrEq1tRmbB5LjMUA0WiFdsM8pQFqCwQI4owgRh5MLPx5XESyych&#10;qRNDyIZ0ivN52GbCY5oK4zi/DoOvZ17j5dHsWHlQNgzqJVHgjhiBzYiB6ykWBGCsN9vM9mO4Wydm&#10;XwO3m/05pSiMLEyHSLZUe7cCKcdutwKhPCwcZFAHGtTMhuJh/QDBsZ5EWA/hS8TAugDWCexHkNxX&#10;TOrUrSOw9QSERVF2nS2aIm7ADcIAbAOzPZedugIxRVqsJKf4clrXQezIw7ZTpsHPPIItp6xITnrN&#10;fd26DIrEYrOToFhcMRIrlP2URCEro/kOGcm1I+NPyhCC9yDmCQdb9MEytg3nKRrCZrwUD2WCbKOL&#10;ZMoYgWyGijgfpDRAOUBQLL5iBhImkEHCuhOcc1CfmtiBfQ29uQxkQqG0QyjITCATYjIVIxeXLmQs&#10;bFJM2RTTyGCYvWidiqlLMZQXf3GYljYEvlTMkGTHxtYYZIJMhRXzWuRlW3v5zYeNZJyK+WY2C46V&#10;aGlknxMPRyotkIhFi8cQ/EkzRBCs0FahQBhNzEiqIBJMm1lcVtUgdXtqpa6qFtlKLdbXSaQaWUlt&#10;rVaS844/0WQed81soA0i0QfG4T1l8H6y0ah08ImjEKglg+2kA+SxnEfwzyPwmyet8gF7DRAQH3TX&#10;LJ3JiHSmIlJEVtPF4jIWnel6Q4H7Jcx+Rd2PNOP7iRi4jJhv1rs0Cwe+5UjpRT74D6/ZySGt4vUy&#10;qT9FUQDsNOBBGQy0RzFtKTHU3irD6VZIggMcNskQsg0yDDlwiHQDi7nMUCXsrc5e69pTHag88q1y&#10;oGCHRGediemkGOwgeMzrAHgCQYyYCm4jD0rkNKceLNY6C85BCOcQ4F9GUCdaeQ5Mnw8jFy3GolQ4&#10;xXrb4slt9aTFW5BIEM2GvGO1bsaTxit7kX2wWS/ravh6ihELX4PBtRxmO5gisCmUiIMrDhc207Xi&#10;KAcyhEQsJlvysiZHDi424wjiSsbNQgx+ZmIlYkQy9rzHHOw5DkFCB7sTCJgJ3BGP5RBfA+fVrMd7&#10;zcMIrIeRrRzyKBvWnkBCbmW1lYb2hMc6bVFGiVgg4OMKP3vKxK/jsE2Cg1hhBGGRmPZTwbHENjIw&#10;PdjZuMBgi9eIK5IgfMzwwe6CHCgWZX9nQfYhUI9QFgjWZNiBrar4hEmLfZbMYAef9ZJDptKhMjEZ&#10;DDKZYgrywL6YHyykkHkQI5EBngsSGIIM9Px5ZCp47VGPskfw4ryEEunDfhSJkQkyFBZ54Txh9Gbt&#10;0xnbpIcdHj262tNaFGaLw1gUZsmwIj6BrMQbrt50djRZiYvJUMx6XzbudgqHRWRe/UqEgvGHYgkj&#10;2tioRVFjYREVpNDAPh2QCzKPppoIhGKKvxqw3FBDqSAbqW5Q6vfskQbQWF2F/WskyuyE4HwtTY24&#10;Hts6rRGZEgXTICkWP4WQbmYFu3myKR+zzUd55xHU85AJJaJPStUpwLpObCNFjlcIMXRDBt2QS5EV&#10;+siAKAuOjG5GQDcjonMf7kt4nD4hFnCcQzN6ekNpynWTOKAh6z84iOGQisGXw1BJDKbYajRrMEVV&#10;kRKsFzFEIIuo7MM8hUFxUBicV4E48jAC4VAklIdf76DFRyoQIw8jED/joERUJAicLsEMhHUnbgU6&#10;scFf2ccpljkF7Nfx8n6IALCfh4vpGOj18/B4bX9uTMurlyETCsVyDpIxlfVuURMFBVFpU9yxsK4k&#10;DK1wR3ajaBGWKUoz53fqdhwpnmRWEgKDffk6ZDbAiIASsCJhFlNeB2Jxj/OPLcfvl2KEdESHPUFm&#10;g2UF63wgGwR3tqJiRbjZzuCKwNrDO3VbFOZT3sOduEVojlA8jiKIc1h7A7KSfgR9j5LQA1jBBDnh&#10;FV8Fsw83I3GxWYndz4Xv80hvHpleAaIsyoEuiKQrj4zNtKBSmGFolmE6DTL7YBaiWQrEYaFchnJ2&#10;G7OYBDKWOLIKSIbyyCcBgnmeGQiWeRyC/FDWEwgYoUQ87HPbCSvftQIe+9h6ElPElZI+0AOJhcEn&#10;Y1p6tDkxRYJsBdlJZzsyE1BIJyTfFi/B4i59pG8SYkgwGzHFXVYSBkrDwG1pD2315aB1AchUUhBI&#10;EgIxIxa3ShyyCCOGIB5DpmCJB2hl8Edm0lLfDBlEkGFQIhzCBEJhvUk1i7OsRKoV7euxh50I9ygN&#10;NchQkJlQRpF6UoPlammuqZaIQ7REjcQgnng9JINjks210haplXS0HjJhay6gles+2dZ6ZDTAK5bS&#10;TAVokVTMFE3lvSxGH9zHCn+bqUASBWQb9rHjXSlDdxuBQDwmDWUakEU0KmYgwyZlNAdJOJj6DA9K&#10;wsOKwdACMVASHPLEEwRwx7Nyx7E6wjGsIAuOjMv6htK4VQhaWnnNwAVpEA5HcnIwZSrTwVmvmMji&#10;ioMd/Mir2rHPzBPt9GclcKBDXj2YldcPQwbkUIe8cSSnvHbI5/XD+QAFeeNwp7ypdMlbh7vljYNd&#10;8vqBYhmv7eew52zyiwxFOxUGpOTJKogVWhDbu30s5vxhr2PK+8PhMPBBuJ71KyQoGFvnoR3uPGzf&#10;CWK3+5hAywpnv28FwB26LVIKwr4Tx/Da7KhnKsIZYAsIsKyoZvGPwQrFLwoy6/07elN8FpQJW04d&#10;wZ2+y9FevEYvp3i9EEzGMpZjmmH4RVX2tTlvhVFOuDyIVnxrM2YIpJd06pR1GKzfMLB4isVRpj6k&#10;JBZPKBY/M2FGkgBxRYc80ToNyAPSsC2t+hHMhyCQQQiEWUgZENGAg2kGjHmIZwDi6OfxgAM+8oFY&#10;FcnGFR3HC8scO0qntpUXKGJZmw2DQprl+8hEIJJMW0zaU+yH4jUXVqkASMWlHVmKqagHEAaLhnwi&#10;ZhqBXJohHMgjhWmyCUIJgQ/ySkVw1z8GZAcg2cxK6AaJNyCDaGiSVoikBfKI1jVpZtLIoefrGqSu&#10;tkEa67HMZ4fU1EltVY1U7a5S6vbUKCzqaqgiNQCi2b2nDGYvmsFAPs17IBiIKIJshlJpqa3Ca1fj&#10;ehoNrByH3CzmkeLltHMabcDn0YBsho8bb4RsMG2pA/UAy9iWgXgMdRBRHWRSL53IOIptyGY8OD9J&#10;m+1q011Wdnt0RmR/0XBAYYsqA8e/0qa8lAGgIJhFmEzCKYbSvhSmEtoUUbHi3G+JZTD9LWxLJx+/&#10;aObUkMH2TNehSDxZqDBYie1lGxaKw2I7+ykH8z4qh3LeOJKvyJtHC/L28U5Q1OeBv3OsW358vEd5&#10;myPGHjG8ddjnzcNFyAbHB+BrvXm0ApBZGG/oNQZlRgo+hwjfG9aDVw8gOwrhtYN8tGunTv0n9XGU&#10;XJb555Vz7NRmgVxM8+VOxQzbzkfduphtLtwvuI7PFjlN8YSgQ5ZAYuwHcWIE8E5f6xqQJSAoW44h&#10;4BLtn2LFBFhEpSD7sZnMEc12mPWw6A0ZUQ+O70HgBjrtRmAHRyCkMI5CTGEcKcnKr9fw62J8uVnZ&#10;GSi/sdgOlT7sF8MBFTlsienBb1tT2QpyXyy+XIgptrK0QSophYMxDiLoa+DXzIGV5FyHbMbLPMoF&#10;YrIY7m/pxznIALMYZDd2tGAjEPNUxTB6MjHQqlMz3IclWYKdG0kxDYlAHBxnigLJYlklYutHUq0G&#10;SKQMCMQOeV8SSQnT+ktB9sFhV4g+rCuEcvn4sMmsNpuFTBiwtTVTY6PEIIhWyKMV8ohQIMhOGurq&#10;pR6ZRQOW+QwRwgdi1VaTOogD26s4NfJo1DoTziNjgSTKqdYe6yVqTHPaZo9ICWYtmIJmEK2rgtjM&#10;NEgLxEP5tCLzYQfGlgY2AWY9Ta3EGquRadV4LbNq8JlUQ8q10sEisySykxT7tbCZMgRCKfhNbluQ&#10;GbCSG3QTDoro1VNg3dFuSIBQBuAYZQCOQxjHIQQduBB/VHIKf15TvMRyf5bJmwpfIwWviKVMENjX&#10;KYopZRfa0smRBgRhCbsjtxkGe4qT1yGLNxBYiQmwJoN4Q4OuCcJvHME6hzePFEN55zjEccLwkxM9&#10;gI9zBcf7IJIwekr7v3MCxzv8pAI/PdkVyo+xLXgOg39Nb+P6VHDgLUhOxWY55vPW0W4Ps41Tg13f&#10;jffbhc+IAiQcer27hH2cLXnTQ5e5rQSOIziW53jziDmniuoQn1sexAzxbuYLyBCJaW5rm95abIsp&#10;t+VUqQLcy4gsWsTGyn7elEA6pwaKoBO/0QJ+rwX8bj2hhEiC+EVe5ZjMxWCzmcMI5oeAHQdsohzG&#10;Odhp0q8v4XxBe++TA1h2Yc/+cqlw3uK3vHIZLSJTQfYyUoQwMG8qyNtlWLOYDCRjKuJZNGYZXyA2&#10;+7Djb5Hy4ipLD7IKC8eMsrJwMeKIleBwKyoQVq6nTKdFtt4KiqOd2QdQgbgS0Q56Pmk2caVI7NAr&#10;lEgUGUkIYfIgps9FkySRoSSbmxBk2bGPWQgEAom0sOId8mBvctJIiVSbDodaZGVhRbxXKa/rIY6m&#10;mhrIB+sx5XhZhPUmjcg0SBOLt+rKYbEXpw3Vu0Op27NDqd29XanZRbZJ9c5tOtX5XTukevcOqdm9&#10;U2r38LhdSmPNbqW5bg9eZw/e625pa6nBd9AgHclGJcNKdNMiyitS8uoiDnMYdNZJeJXbxygILBPO&#10;n+AQJ2x+CzjMiQ51MpiQ05DGGQiDsAnrOfx5z2l5PeUAkD2wYtkOUmjmWbntdxw0QARev4pX9kEG&#10;TkZhRGGKa/ziqJyzzojj1QMm09DiJk8Ab3jY5beOdpXxNrIKCx9wNAYE6R+fROYBfnKiG4G9T/nZ&#10;qUrwUa3Yz+Enpww/P91TgV7lF+SMz8+wzT8HBFaCy+aZ4pz/MWWjYD2uLYx3jveWYR8L6+7DZbOd&#10;751TrrP0Yx+Dex5XUszSNFM7js8Sn9WPKdyT2A/zfGpgED5V8Cf4zH5ykqPcmuvnOj54Sp8Z4vAG&#10;iw05bDvkpBzi+FMciZcZFLMsrDvQI6+x9zmyo9JzVFgpzqFDkNUQPhyLUiFufchYuL2cYxDP0V5C&#10;gfgSoUC0816IKLjeRXvoUwDdCPwI8qYuh3U/yH7wGocGIBFwANfgcgiUhn8JoP1BcKzNZrgvYX8S&#10;PlaX7EU2NApGwF5cl2mpxaIxFoMxazGZCyUyyGIxD7be0hZckEgvhNKL7EWb92YzyCLYxJcV6Snt&#10;5W5hMVlPO7KMtMEMQ++1zGKLLB2ja+yAj/lEDHiSIHHMxygL2wQ4APa3sPWWJcW6kwTEwIp4HM/+&#10;J6aCnZXtbC5cjt+EeCxmnK8miUEgMe0dD2mwPsTS0CBR1mdABISV5XY+iPYir0PGwc56EAUziigy&#10;AJUCMgMLl0kUGUK00SeC5WbdtwbH7gmlnhKp2gUx7IQgIAkIpJpAIFUWCGTPrl2ye/duTHdK1Y6t&#10;ur2agtmzHcfvxHl2IkvZiYykCmKugzgaMK2HUGplkmkFZWBzWjNcCbIKNqn10AEMPTiw4alBhyE7&#10;TRkheJRaJKkQmDmYDIJFTJo9eFhp2GVTXwEReLy6n3UZ4IDhlf2Z0rzltQMdkIXhdRZNHQScgreQ&#10;abwDiZC3Hd4iRzyOEty5e2imMQ4/hkgoEAa7nyLQjYXrezTo//wM6ZZfnO2RX5zrlX8516P8HPNm&#10;uQ/0y7++DDD9t1cM//oy13uchVRwnp95/BznsvAc7nI59vnigM+u8PipyojXRzHxeGe/IN4xvzjb&#10;j9cy/AufgfGywT3vzyi6Ev712nU/5/sgeE9BzLk5xbK+bj+O4fPV+dhb83x1i5WXio5ChGjeVoHx&#10;+eyUF+f7MN/rZEc9+gjeV9kbnQMeqliQwahY8rjB8RhifU4BmQvkUmqpVcA2jxEWw/EBVNgHAjpB&#10;KCAHrR9BJkFMURfrSILNeW0RlluPQ8mYYjCu5zhi+y0Q1X5kTPs1MzFDvxyxWIEMdsqhwYLBW6ej&#10;CgNK5RDFMuBL5RDnnUxGsxVPdhzlVwdn7IJMwDDxWnMNdCITgWQIi8J6cxwehc16vboVSiTrjbuF&#10;DIRFVD2cUiR8lolt2gv4PBPzTBMO9GgGe6Q82NeBFelZzGcgAhUHW2ZVZKxU2iAMrVz39mFFfArL&#10;bM2lcN5i5YFMQzs1hsEHcHnw+fJ8omOsqUlam9iCyoci4TTmrDNwPfuHQDQcjoSZCoVSkkTt+DSG&#10;oNv8Y1sa63A9BpULM5Qa9jxnD/RdkAIyEmYdoGon5AE4VMlubwiUqp0QCOXBrGXPNhyzXRqqdkCG&#10;u7RoKxWtgzgokEZkdY18HgjHu4pCHC0erbi78odMD/aF0NFy7XhWJSAQTM04Vm1lnNuH7MLh5b3l&#10;vGLZ1668qhiRGHmwTsPnNaLSMLzuEVxWIJQ3IZO3HN4+lFfeAm9AMOTNw/kSb4G3IZRwKBjI6FhR&#10;fkyRHO/UYiedHneKoSAYI5IuZCHdCIJdCIhGIv9yrlv5+csQCCXh8a8qjgH591cNrkiMTIxwVDrO&#10;ceODYA9sYPYDtAnkdtnuNx7/imtTeG2vDpbgcgm7zziEnZuM3W8QDOF9D+EaB8qw8uK8PlvdkcxP&#10;Tg6oXH6MbMdmSyY78qRyZAD047vuw++jW6XyGovJ9rHBgycUr0iMzXht0ZjpYOh3PHSLzdwiM+IP&#10;tw+ZDHaUKKs4dyrfTSsxLtv6FGYoCOaY7gPsBDiKjIU9yfdRIsh+GPBt/YjKxBPGwQFKBMKgPMAx&#10;zBPzuqzcZ6swMyYXh4i383aMLrsPe7MfZB8cDw7nv7e7TRmBWIa1KCwtQwWOs2Xwe7FDKhCJVtZD&#10;Ju68yiWDTKXd4IqEErGwAyIlYnu52/4hNgMJUi6TyridFu3UlYcKBII4H/axwDo4JCXiiILLFne9&#10;CyVjaETgR7ZiJTEOlEMY7rbWpnqIrQGSY3bE5sJGJByOREWCrKTey0qYjexBtrEbwtgDYVRTLl6x&#10;VwMyj8aaHdJcs1MitbsgvSqtF0lFmXk0lJh0uDci5EhfVDna36IcG4BIPI4PQigOJ4YgFZdhAyXC&#10;EXUtOjjiXkilgkReGU3Lqx6vYVnhfGm5vcTrkMpYsvIGJENK+yGLcXmD+3j7vbkfQkG2omDeHmuX&#10;OX3rAEUDkYTw9sGC8s4hZjUF+TE5kgcF+QnkQn4Kufz0GAQCKJV3TnQimEEyJztx14/15AyEAoGo&#10;RFQIBkrEQKEYqVAEKhAHf7/zExasg+IIBu8wKIt/f40MKf/xumVY/vMNg7+O+9j9x8ff30zNeXz+&#10;/TVitvuvPayYa6NoBlUmVig/R7akMIs57WcuRiYDEEm/yU60OMwUib1+iPU8XchizZMNWf9i6lyM&#10;MILYQRjddfbBVqVWbcAOhMgRgi3s0GjRB1apaBi4rVwQwCEGCmQU8jCdAElGe5KzRzmLofYha9Fh&#10;T7gvsgsd+ZhZBYUCVBZYr8VuOL+FTZAJO0OyRz3hiMsWbSlH4XnNn9mCTYfc70vLQQVSQZZUahnm&#10;9ZIf7vL7itgmv+yU6IpFm/1q3xBkLSz+cvqFlAmFTXzT7Hxohk3RwRyBFUmQ8aTiLluBuPKw4jDZ&#10;B4f8iIZSSSBWIi6V1lt8kTDQ83khY8UwUaxAKA9XIDEOHQ+4rkWzFWY6rD8x41lZkRBmJ6w3aWK9&#10;B4TBjKOVw5U07pF4Y5WkmpF5sAVXC4dpgTwAhziZdKinWQ71GIkc7jUSMSAzAUf7WytybCBWxvFB&#10;ZCwOJ4aQtYCTEMnpICMQC5/TMWw4G2SIIIthk11wjk11FX/+5RGH4LIHh3Enr452KK8oWN5rlu06&#10;Lr+2N4cpMctBzLFm/rV9OdAhr1NEkM6bEIvlrUOdypusqLctuY4iwzmGbcchIkqF9RWsv3DqNn6G&#10;LMXgF//Y4igT9N9NFlJ+HDHnG/88QRH9WynzQIakwd9I4j/fGCkJxIX7udKy+Mcb/s3DyMOei9OR&#10;kigsdr2F12CvyRWJyV7M/M/PUSQ2SyGDfpYCoZjMxBR9saLfPnCKuKP2BkfvrbTehVI5cwBw6uGO&#10;qOvLhR0STc9207eEGQMyDQiE8hjubNM+HAOFNq34NjLBeqK9zDMyCqkwS+EQ+pqdeJgmysiAKBNw&#10;HOc9jmzjBF7jBDIQlYYKwxS9mdZsnJrmymYkYZslITvqh0iYKQG/wt60ChvtyYMCBJfHdeUUKxPb&#10;w13H3mI/klxW+joyZZTJBJIpjcEFsXAQR8KRgMPIlnq0G8IkQ1yxXKhAyHgSIe72Svu4qFCaEewR&#10;9G3wr4QVRJAweZAUR/j1SCD4W/R5JA3VEqnbA1lQGLt1vqW+SmLMNBrZNLha0pEaaWfzXm3Ky74j&#10;HMyxSbKUSKROUshIJpWa63ZFlYPdLeX0mOmhntYSweXS+l7Dod6Yoc9wuD9R4qilz5kHxxy4fATH&#10;H9EmwbZ/SBto13k+3zzI8X6O0+RT6vnNVmAepie3xxA7u5l97DKnLH4oHRvgOP5AhPP2PHZ8LFt8&#10;wVZAtmhD+1xASGchmrMQzcvIYl4+CAlh+iorf4+wUr8LQato5KJAPoAtqd7RDMarEC+rLKd0WEE/&#10;EfxjLO75wo9hnQXrIXxYB8K7eg3Q3t0+gzQzhH97dQgB3OffgA3iQdwA78LjeK7SOSAGW1RlJGGl&#10;5fOvWGf353lVGGecbOQsxIFlv4hrCOIYBpjyKYLHKRBmI159yZE+4D8xkE8ydId/d8XAaVAcNhOx&#10;83yoVEke+4qQhgd7su/t1N7sJ0fNYI98LogrEMIMZAR3+CoQdvqzraAKTp8MFiFpi6qMDCILYHYy&#10;yg6IyFRYOX6AYL2puM/hf4kMhZ0W+9i/hsVcNvNxMyBTxHbUK2ZjPY4OkNmH8wDzzBfTuss2Jebw&#10;KaMQh5WHm4lYeZSyEQjESsMViZuR2F7sFAgpYJ4CsZlIkPFkYrECcTOS0KxEB3ocy3gScddVEk6Q&#10;kkiYLQRkEYYrDRcrELsfz0cRpmNN0g5YV5FubfCmEEq0TpKQQ7yJwkCGARKaZXjSiNZqB8R8skGK&#10;qSbpbms2Q594Q6OwoyG3t2PfSSOFiJDRzqiyt9hyfjpbMa3Mvq5YGXs99hUN+8EBTp19yvbHOUY7&#10;+Vo4X2ccJEBKscNkhxE2nLYZqM7DK8MtPY4V2zk2k4FjNvlDb4fhj8Fk2/qzFzRbzZgUv9RhDX8w&#10;3q3xzk2HFodg9EFHyF4MkA37RDDIaLEHxMKWZAcgmf05BCAIBpnM68hiXtemsGw1xpZipolteWsn&#10;W2kcBvctJ6zV2ZjWZh62dVawhZYtEuIdPQM2YZCeCLr/2aEx/ILTM8PYxzvXGZzfq+y3QggHwjgz&#10;VDo/r8meg/M/OWkyjh+fGICMwbFBefvogMJ6EH3MLERhKtr5eFkjDjPUO+ax3S67o/aO16zYwiFP&#10;VBYQBZ8keCrwMClmHQaTgXBqeq5DIKzP6MshKJcLZACwFRSHDuFYVoTDsuvIusQL1AzcrJ/wx8nq&#10;wP8ip+wrspc76MJrUCjIWoitTOdjhykHrYvxsoz9bLHlwaIzrZfBtVFUIxCFO9SJW3xVJg9cRx+v&#10;twNTTxph8ggKpEiBeBlIvj0VSlAiLkGJWJFUEkqYPMh4AnGlQYLHBLGV8noOBHubNYyHKxMXKxLO&#10;6744XyLKQRvZIXAs7Qj+bcgs2JM92VStmUQbspJ2LLPTYC5eL8VEo/S0RaQ/E5X+bFR625tL9KQ5&#10;xEm9FOK1MmkwFxEyRPJRZdibhi7nSKyM4XxcGexoVYY6sN5hEPsQd90wGMi14g7E0qIM5GM67euI&#10;Ak5jICF9maTCzksu7GGrvWwD6/uzhr5cUno9OG8wQy/oPpyCAYI/JTtWDeEOz2XYg52xhgqG4c40&#10;/jhtyrBOU9pahYyy9QoHyNPhNkzLGgpHe0j3s4NbxgsUttwZUgE6NDtEc4rDtHO4dvYYh1zIKwhU&#10;rOy1mApgjwOVKGK74TXM+3Qqr+MO2uyDLOgQcftx+MtvHoZ4jvSUeBt365Z3jvWNgev9/Tlv8Pfv&#10;D4XZgJnHOawAIcx3jtsKcYNthfVTiIFYQagkkFX8OMDbRwkr0JFtHB6Qtw5BHof65c2D/Xj/kMb+&#10;Xnl1P4ShzX7B/h55eR/pxXwf1vXqvD6jfLRbzo50IdM0nIYISgx7ePN8vvpJTE8OQRZgbKW1xa/Y&#10;ZiZg60D4ZEEVSNFrPsvfLWATWm0m601dmeggh7jD7/VaRukU9OFOn3f7HBRxoEROBhjoi+0Kx8ey&#10;DLFviMohI0NaB4N1+F0TO6LvEDKdIYhjsIBzFXhuCsKTBK+HzXxxfVqJzvGwFHY4hABLONLwKta1&#10;LgTy0OHjsd4+h2S8DMRlPIG4EgkKxNIWA60+oQIptc6iDAKC4L4WZ30qgimOdVGBRJiFNEmMknAZ&#10;IwrQ3Ag4Ld9mqIfMIBGdssc5sgT2LvfEwfGzDH7vc804QCZag6yiVnucd6UaIYoIYiJjOUA8Huxo&#10;Rmxs1kd89GXqpTddJ90pZCC0CeltJ8YwfRmDbx27HfvSQO0tBu1d2oofBInBWFgXRjv2C6EL5yi2&#10;RxXOKxmzrhP262zjtFUKXsciNvPrZIcjj6I+hziB/cvXl+ENj+A+XY0UOGXLD8JKO4dOns+DQyyw&#10;KaLCZonANlG09EBYVlJK3tAHBrA8iOkg7iCHCgDZ0TAzKba77/La4UMybDp5CMscbkP7AbB1DmAx&#10;AmE5NYcGYVPSM2wdxOakliEsh2Aee2s442CfH3Ka2PXDubJ9XM5i27mRvGHUTF8eLSiv7iuWYNNY&#10;PmCLnMM1kpc5oq2F25z9y4/l3T2DN+lSYeo2ipOio9C8/h+s/FaQMRBmDppJWNhk15MonzX+Gs5H&#10;+OzxV/dBCHshBvDyaA+ukULoxueKzxHB/swwxKB0g54Sp4ewDzg1iCwCnOjvlOOAUxeuOzZgMoij&#10;/eUcZtFRL4uRDNqB0AJh2Ga5nGcrLFN5jhuXTlZCI/jid9bD3xtbMlEgYQTv3DFPbFEQ4ZDsliK2&#10;dSLAKwjwpIDzc313h6EH0urJJaQHN4k9+YSRlTbfhQAoLOxLTJ0Fji2DI/Dif4RATro4TXnoOtOM&#10;twz+P3GusExjPDG4uJKoJAubcYwhFjO0GlyRWBnYQRwrYUcKLstSmspJgLKKdX2AlhFEC4umPNiS&#10;ygzkaAd1rCvbbjIQVqibUX+1h3lDlckummsgEjNMSZYSiXMMLDOcO8fKykIiWYgjBzr5WA/E9wHc&#10;vA/jRl5Lf1hqpCVOpvRppNAMoTRAKHWQCTIQjuioozoSjuzIAbU87HIlCuzW7tHJ7u2JSCidSYgg&#10;hEIK271u8UH4JC8dox7H5xJRXGML4Jj4mA8hg/OFwXH3OyyJFm1bbtqX+71ZsyQVC6WjLV6CPWNz&#10;+DMEyVM2EI0BQiL4o1M2tuliTxZ/PIoG9OHPqL14mTkhMLA9vWY1kMyIDkEBcEdongNhRMNsxhah&#10;2YzmfNiKzyC2qM0u24rSykBiXvm4zZyC2O0+5cfbpqz2OeFjwd067tzJmBFxVVymM6AOo+KJSLMF&#10;YIdcJ3x0LZ8+aPGLkEwx0knI4gQEQY4jKzD1Dbzzt9fNecCMYADbPY5CDEf6CgpFQAGU9wD3OWCn&#10;rNR2YLHPXtZRsOgnALdpaypmHoDNd4dxl2+GX2cGgYCN34z5LeEunQG+Arbymdi6A1ZEh5HHDVPY&#10;HTyHWjcPjOJouQnccJkxqnScKtyM5b3fvv//4DPWua9pNeViHzwVHHFXm+jiuPEIkwPJ4NgyQSSw&#10;zOe1g3bMt8fHUhKDh5tlVMJmH1YefrHTBPHkQRKNTWXEgSsQjs7r4gvDoAMvsv+INypwSSSc16a+&#10;fE57jQ5f0lK/R+cpFA4h38bH5bawWIsPuWoxeAMwcnj4YhwJAuLxYLZVRiCP/ZDHIXYw9+q3D/ck&#10;ME0In+l0oNgq+4tRiKVZJvG5uyU4sFa0ydDiYNd561kj71J6OAkuKAy7PUiWD1iBJBTOe2STfMSj&#10;BW+YxCEDigL2HAO2p+MRaQshje3clsbxBudOwxuIrTQgm3dnovCOxf44+YNV8AP1yBL8OUgH/3jt&#10;hjzuuiz6xy2RglAM3domvl26EBSKuJvjlHd1HKOIQUJHN8W8rSjVylKIhkNIsCx8UDMZFjMYtDXO&#10;GFjUUAFb7Ib5EYiJjHrTikBirNC1sHnpXg2KrDxlUDToduxr+gngdfgaFpyH5ef7+xEkA+gQHX3s&#10;Mc0yed6FsxURy+GRiUGG2jEPGRlbCB1DRqZNTdmiCPhFQQjwyLyODOFOnlOI7TA4hGMIhwCxr7cP&#10;5yd7cX72ynax74vsgwj2Ipjb92nfXyXYKsq2kgrCDngKbhZMqyoDv19WgrMZ7Eh3zoPFQsw8WHRF&#10;efA3Y4p9TDEPZAF6Mqw78LHP5KA8KIhKRT/+HT1I+WST+E17ZBIEv3cN1gjcSfzmOY8bK6I9xPH/&#10;SBP8ZzriCPog58BlBncN6iDNQF7CHFeRQMdAhefwaMPxPlxOgoSkYnFgp2Phc0XGB7LQoeD94eI1&#10;q9Bsgk9K9GmBJFoJH24VgisIYgZgJFjmQIxu3xCVRpNEHJqxr6FB+PzzZgjEUIftBsrDdEZky6oq&#10;idbukWjdbtHxsuqqsb1Oi7hYP8LKdXaiZCdLlQkoxKLSjfjXl2qVofaYjHZQIBz4luJoBhE52pNS&#10;zEglHPvQbJ+UamoQg3kMoiUdaSrRhtSqBJb5RC2XTCyilIYVDtAOyYTBZ/paOIKmJYNz8lGQ5XAd&#10;XwuSUfmYZQWvocMVhNCuUA4BQdgfqYN7R6PysHc7Fv6p+Ofinw1/PE6JWW/+ZBn+yaxgFJyjdEdl&#10;MhjevRVw56ei0SIDCIZi0aIySAZwWAh9zoJF7zyZwfiCsbiicWHRWijIhjjVjEjL1G3ZegX0NSk3&#10;g3ld8xra+seBQY/YY225PSt+bQsiOw5TOTi+wMpXBGAwjHMM4fxDOIaDAnKYDaJP4UMw1v4HCNZE&#10;iwI9jOCs+BiUfXGyOGiYxUKloiE2izXB3Mxznb0+8360nB/YZfv+7LAeYfBpfgZT4V3C+c7s90j4&#10;3fLztJXfttLZFUc3i548aYyH/yCnNulkhlEShf0NMnNwZILfca4NggGuSEgmYX7blElHEus8svgd&#10;2/+EFUM7RYPgTNpxd+9SHuhjCOK4s58ANpC7VN5uHjhFEi2k1aF8nX3wlL++nHiU+7RCEHwoFZ8f&#10;YmhtjkIKfEgVpqAFREtEJNI0lpaG5hKtIFYPadRBHvVY5ii+kIglAppBE4TBARnNSL5mYMaGOkz5&#10;VEQO0AhhkEaIoYkigTyibJYLgehgiRAIO//Z55bbcbNsfxE2G6ZMOCAk43sOEinihroXNwWDEMhI&#10;Lm4yEBVIxEikCxlIEfLo4nqOrI7MpBiTSXGc1MDn3vokkfaEApOZ4Y592qIcaAzgokKBIMJwJeXC&#10;5/r6cNkMPcwOLO0tkA8www6zMghCAWkIjLQF8DOPQPYRQlAwWUjEYsRiJFEuCHOH1o4/hoHHYqqY&#10;85hjveIyWzTG87YRpPEsGigNJJfQnrimLBiBAHDoB1s+zE5W3QTBocejG9vHYu5WwyjfjiCFbGhc&#10;IDDCgGYp7xzmYyXjVo66r8EWN1qZG0Jf3jyoyF/HfXFeBFlmZ2QArzmIAM4n5g1TNBrkfdiUdQgi&#10;0UyAQDa+GGyQNzLjczFUnBCpDg6or+G/N+JXOHdgm9NqSD8TX6ouZZ+HysLgF2cG8L4Hc25+TshK&#10;A99lmCzCKBMIb1IwT8qk4TBeBuLi7sMbIWYizEgymmGYbIVZRVhRUZA2okVElEmlLMGVg4+bEbjE&#10;o369g8kOEKw93CIls87sY44Zi/tEw/LnsSPggyiIjEMzMwePKCRg4Wi9FhUJcLfzCYhNyC4alTrI&#10;wgJh1NVKfW2doc5bBxpBWRFWnV+E1Qx5NFVjaqFMAEfujUIqLOJKNPKZIg1aIlRMRqWPDxDsiMto&#10;ga1kW4HXvQMZiU+rCoRM4olIC8EJLRzaN4wYLlZHofRIQCgJmIwEH7xiGTuuvoHZTGWMfPRpXBGe&#10;w8AekKEgcwkF2UyqhD9sAR80047U7XzwyWg+kABg/YkBAgAd+DOV4wmCfzLcpfnlxMxAAESh9TBe&#10;UUAWqWMeFDCvzzrGOU2jAYMO74A/MSkS/IlLIADYAekuFB5LOKjduDCIITtyg55799yDjMlixjvy&#10;g155EQs7i7nL5WjFrp0CKx8W+Vl6EJRJL+XloDKDWHTeu4PvzxOs01ZIhEHdZgFGHBZKqg/n76Mo&#10;FewPBjyR2WXTi5ryOL9AxmzD5xOEY0SxVZKOZkvJ8j3js9ObhdJ3YwWBz8UThb158G8iDKWGIECz&#10;3BCB2HWkA7+DLLMK/K6sCBQs6w0Spx4szuLU1HMgu0lBUm1p/GbTkiP4PWZZB0FRQBCkHTKw4iir&#10;j/BEQ4konMe+KhWQjEEWrQjoLEaiOBTIAue0WUSMYLtONfiXy8NUSvvCcLcRVywWs89YeYwnkGbi&#10;SMPFFQTF0UJqGxBjMXW2EV8gdZ5AjCRIfW2t1NVYiWAKUdRTIIzLiLF2/CsTpxnLjSjM0O4QSdVu&#10;gKxkzy4zv2e3NGOZ2UqiiR0GGyQHiXTGm6Q7FZG+LFvdtmgL3NECH0UeNxQNrAs5iGxkEru1Ey0/&#10;q4QO1uUBY5UuljX/gM3HiLvexW4PEo+wXM6QiLJ8zgEZShjJijQrriSCuB2GSFgWUgk3M3GLus4H&#10;BeJiixFsJX6792wDZjlmBNJwCvzj4o9OWLGpFZIeZhA6Q5goglhxnA9fIsyCENAcih46HDeCkhmC&#10;grIhNuCNJUwcCoJjDwIl4X62Epj4FcPlFCEFS0k6GuQR8ENg4HclWBmTERh5QYYhcNDAMYI4D+Gv&#10;RfzX09csfV4URqYC7n74fOx35X13NvvIEYjKlYau92Ri5IBliiCdAe063wE5lISB18vje2ExVzGb&#10;lZ58QbpzOd3GjEQrriGETuxjKeLas1hHVChA60LwG7X1FyyGYlk8i4+1zhG/8zZIQkfGjWOKm7Uk&#10;pJJoJZAGy+6R8XCZj6WNc30sIXHsY4ulXCgBTt1iK7vebnOXCUVhp640VBwUgofWT4TA4icXVxAq&#10;iboGA7aF4RdZjYXyoETqaqtVIJRMcyPirle/wTgaw810axMlwtF9zSCNhMVYrBPhKL0cAbi+usoM&#10;X6ISqdKK9nSU9dtNkoNEOtua8VtskX5txhuTvbm47MsltGiLItEHBFIg/njzHBbYwGf3NiNlIhEL&#10;UqmoC0xpKRvSGJRGnfSINSFlCyGOO4QSvCMAifOQxF3CeKSQzpaBH93/OYHgD4Q/jAvv+PSuD38s&#10;bTli14M8/oiVsPKgSCiPUgsX1qfgfIq3LoxOBhULgksYRQSgErybdWBb/HBwbGkegQNBmrgCcLGB&#10;fgyQCMVT2hfrih7BVkZWKEWtO0LQVPxttlnpGJA1lEaMDdAFKfjg/B5miPKx8HylbGSCuMWI5Tgi&#10;1SzNEC4Og90/VCLe92cr0PPeVOcDImErLMqhE69XQNDnvFuslUZw5u+0C5kYv9/d216Sb379q/KX&#10;f/on8ru/9ZvyyY8+JR9/6kn59Mc+Kr//mc/IX/3Zn8k/ffObwoECeTzrCNsR9NvjSZ2mMU1BJqyg&#10;jrPoCQKhKFKUCkhBIlxuQ8aRxv5trRBGBKKI2mwlif85liMQUAu3JxH4Epi3FeCmWKy8rsOvD7Hr&#10;grgSsYRJpCQTUJaFVBCJXwlusOvD5EGatO7DEBRIaZ1mHpBHU4NEWfKDwG9vrjmNR1jyU6M37yze&#10;8ou4DGaUXggImQlhxTtba/Fpi/oo3FijdPBxt3ysbZLPU2+SgfaIDILhjoiM5CPISqKytzMqk8wT&#10;sCCRasInYxEIBaZrhvGIGcOe49wbytf72+zoki5sXRBsieDjN3EzII30SOALDCOJLzsc0z7bbXan&#10;/B8XiF8EYO/YlIRZzvBPBjGwcjKfsJKoBGVh5cEpK0QDlaLADxCcH0sBQf982D4BPggyoQT3Q/BC&#10;FlBE8P1VwCCuRTtA79DxmoqKBsEyBJVY4DyWrhz2GRfuwxZyBIG6IxxmOb8qjAxwZ+/SnsPUbquM&#10;KxArEVf8VhxB7G+kiNfvhJA02PP3id8ZJVJAJkKp6Dr8znoKWfnqX/+FbFyzQmZPvVJmTb1C5kyf&#10;rMybMUUWzpkhC2bPkkXz5sralSvk6SefQKBtRHbYgWwb52yjnCipLF4Xr4fzkwykRdrxmmlkOG14&#10;PaKZShwCi2N7sgNkkKm0STqJfRPYN94GIWE5lsL/HCKhpHDtafyvUpjXynQCaZiK9bESCQplPImM&#10;yUaAKxBLmEQuBCuPoEQ4X9oOeTQh84hAHi0RCMMTSKmovqVRkpE6zUhMZlIOW2Sx2MtmJraSnZkL&#10;j7Mj7rLvSMaTSXeyQXpSjdLX3igDfAQ6JMIRTCbV84HvCp+aZYHhamthKT70xGCfskX89Zz310cg&#10;kCiEEaQFsgiD5ZMublllsGLLYprWjeVCBRImifH41QuEf9g2CIStX9okBwr4gxSS+POG0Ik/hy2C&#10;svJwBeJLw+WXlYZLUBw+v0phEL37LwVx1j2wbmJskZB9HKr7EKOiR3lGYbGCCMN/PYrDEiYPEiaC&#10;X44OCCFMIJUIl0gXll1sFme/q6BIitwHgbyA32QOv8884DzrN1h01Y3Mg/Lo7eyQT3zkQzJ3xhWy&#10;ZO5MWThrmiyePV0WzJwqizC/bP5sWTJvjqxYvEiWLpgvt1x/nex86UX87xCcIZIU/t8p/K9ZSsCS&#10;BJY6xDjPbCSGwM5WVSyyYkstyKMd8ku3pSEWCKg9L9kMyYEO6QCZdFbSqXbs2yYpwKIsnitJeXgk&#10;mIkAm5kERWJxJeISlMhEBEJciVSSSTAzsbjyCBImkCgEwl7rZQJBFkEJuEX7pnjfwPUUiUqklJGY&#10;B1jxYVWslkg0QySQSJqNlGJNUmitk84EJNLWKP1ZjlrSIsOFFgrElIc11lIcfPgIMhHMu/DJWWHw&#10;qVrs2MKpnQ/D7RwThqns8qlUwUXCWmCQZItXhKXCoEg8fgXyIO9OIKwDSfiwqArZQ45ACHrX5xUX&#10;sAKSWUYn/rjhlAvE9qhnJ8YCBYF5SyeWFUqBQCak1CcFQgiDxUAlbCAvgYBUCRYzIah2Y15BEC7N&#10;Byh7jQB6HDD1GADn1FZbeH0F12gxj1L1wLbePKQCuoAO7RGKOWcYPXkXBE2PXgTQUHhcqAgq09fB&#10;gQPHYjOs4P5lQglgto+VSFc2C6mORQWCz8mKxCzzO8F1sZVZMS9DXZ0y3F2UkZ6iDHYV8ZvICusk&#10;YggmtXu2yhOP3gc5TJPlC2bIMjJ/OmRCecyQFQtnymKIZdmCubJ84TzZsmGtPHTf3fLoA/fLI/ff&#10;I4994H558uEH5KnHHpGPPPGoPP3EY8hSPiQf+/CTWgT2yac/Ir/9yY/L7/72p+Xzn/0d+e9/8Dn5&#10;yz/9IrKeL8s/fP2b8r1v/7M894Mfyo7nnpe6nbshpWZkHPgfIXsp5HKS78hBLFmIBRkKxNOG/xJJ&#10;MSMZI5HKQqE4XKlUzEYAm+66RIiViIfbp8NCUYQVXxFus5IJCqSRTXkB6z9YjNWkAmEMZX0ysg4r&#10;EWQgOmCiCgRgndsqlfuwnpnH8Fj2JWFz4EZIpLFujzTVs07ciCTmNZRqb66RLM5ZQEbS3RbVupHB&#10;POtAaikPUg0p+HDZhWVmFlrLpw7WMnA+jBZcxPkwXfgNNKoOMKZQJnaKNw5RhDFeJborj//9AjGV&#10;524lOnv55iACrUwHVipGEFYUnLrY7RCGJ4+CysOXCfGbcfqEFfOE4dYxlIOgXIHyoMcgiGCOO30d&#10;4iKE8PMb7D5GGi6eQAIMYt8BSKEfaAss0GNbYoXB/RgwxyUQ3JGFhILX9gP/xAh/PZ7LL6YzYJ1C&#10;UXSEYARCXIGwDolBn3S1G4xAOqSbMizg2M5ciW5kFjn8JpP4/9Xt3C7PfOfb8rd/9kX53G9+Up54&#10;6EG54eotsm7lSlmzbCnEMU+WQBgUyJK5U41EsExWLZqlyysWzJaVC5CFzJ+lzJ92pcy+8n2yYMZk&#10;ZClTse8sWbV4nqxevlDWrlgs68jyJbJmyUJZDdYsXajL61cslfVLsW3RYlm7aCmmy8FSWbtwkWyc&#10;v1iuWrxUrlm5Wu645jp58qGH5HO/9Wn5m7/6K/nHb/+jvADBsLKZGQhFkiG4AWsnlIpXvOViZeEK&#10;xM5fiEAsbjbiVry7hMmDjCcQFmWZZrw1phIdWUizl0Uwm7CNkZLRBi2K0nlPKmUCwToVCGCfkGgz&#10;z4PzQxr1tbuFD54i1g3NII7sJInspB2ZTT7RjN9bC363EEhYZhGkGbYbL8twu9uHZRimyMrNNIwk&#10;JkKC5XtgPEFYJiIJVwRh60iYCEhQBpWwLa2ClNVVQARcR4FoERTwJVHeUkrLtZ3lIG7lqb0TNXAZ&#10;wZx1BxOgPIhNjLCA+G5x+4QQNqEdDyuYsG2/LJWuyeJe9/8OfKlAAizCSuP78oqz2AihgO+5C/sx&#10;WyxgW74N76PQLcNdfaAH83n9fUSqdsv2Z38g3/rqX8sffvbT8tGHH5Q7t1wtK+bMkjlXXC7zr7xC&#10;Fky+QuZcdqlMv+wSmXXFZTIXy/OnTZEls2fKinmzZfm8maEsQzayfN50SGQGmA6JTJOlcydjOl3W&#10;LJ4tG1fMl6vXLJZr1y8DK+W6Davl2nWrZMvaFbJ59TK5atVS2bJmBfZZLhuXL5UNkMj6JYtk3eJF&#10;kAckM3++rJo7V6910fTJsnDqZFkyZ6YsmjNbFi2YL8sgn40b18utt94sH//YR+VP//RP5O++8T/k&#10;xeefl9ZoVDpYt+MJVjsBswMlPj/Wm1AktgmvLdVwSz6CpSKmKbDZv5JkVDSQSKnYq4JArDCClAvE&#10;NO/V3uigFJu9qgYboxmP9YacQmk2dRqsz+Aw7hy1g6N6mE7c9chSzCCMbPhkXo9VEqy+MCVPpRIp&#10;wIyEFfCajUBI+VQMN52p8wvEiuPdy4PYNtm2iCpcFsRmHu6ylcd4AnHl8csIJEwcFlcSlQhKw1Im&#10;D0KBYEqCAqkkh/NRLg8jkDBRVCJMEOMRFuh+GYJBOiywu/xXCcS+ftg1WYLX/l+NLxC8NtDMw/sO&#10;OO1hNsLsDRkYi6FGe/qwLqd1D8/+03fkC5/7rHz6qSfkvltu1GC9ZNYUmXrJr8vsK94ni2ZMkcUz&#10;pwIzXTILgX/2NAiBIkDWgMxi1UI/syiXBjIRD8pjOTOShTMUSmT5/CkqEC6vXUqJzIMoFuIalpSk&#10;Ydm0cknZ8ubVhqtXLZMtq5bLltUAcrkax21asUA2Llsg65cvkhWL58vihXNl8aK5smzJAp1fMG+W&#10;Lm9Yv1ruuuN2+eiHn5Q//v3Py7e+8Q158Zln5Jnvflf++Vvfkud++ANtbZpjJX48jrv4CGQyViIT&#10;FUhQIq5ALOcXiF9nYnujW4Fo66vzCIRFUjrIYmOtxJsY9JGRQRYs2mprbVKhtEWRoUTY9cLE8KYG&#10;8xo8Z1AgbPbL1lpsBhzB6yQgKI4Ywr5sk1xBVCIoDcv55OFLwwjEfOikXBbjkQhIIyiKMFxhuLii&#10;CBImjCBhwggyrjRAqYKbxVZc5y0XwK9KHLZYo5IggssXQjCwnY+w4DtRwoL7eAzmO35peJ6wa/lV&#10;EPb5XBjmHFqJX8B8jhmI6cE+nM/JEK4/jzvM+l0vyf/467+Qxz5wn2xctRLBe64smnWlLJh+mSya&#10;eTkC/VTNElYvmimrF8+VlQi0LH5asRBguhzSWEZBzPUlsXTOdFnMivNZU2XhDNz9gwXTeU6f+dOQ&#10;wUy7DNsuBZdh3aUyf/olMm/a+2Te1Esw/z5ZOPNSvYZFM68snWcJZMXXWalFYLiG+ZyfjuubJWuX&#10;zIEo5snmlQshjsUltqxeJNeuZTazXDavXSYbIKRNa5bJZmQ2V4Or1q2QTWuRySCj2bBmpaxdAems&#10;XS233XC93H3bLXLbjdfLLdddK9dt3iTrV62SDz7wftmz7SUtSg72erfSCC6zUU+YQIgrERdXIpay&#10;CnfETYVB3YJYy0pzS1ls9ho0+aVEnHrVDF4fPlufYfvkxZGVsF6Ly+zXx+OY2TTgPK48bP14ffUe&#10;qduzW+oBH3vLjudxSKoN8fm8AqkkDJfK4rAZhzW2IUwUhLII4mYdYbIII0we5HziCBPCeFhRuPNh&#10;4vBbRfnYXsJBgZxPDpXwpeFyYZIoD1YTIyxQvlvcYUNIWIB3+VVJI4h9/bBrsgSv/b+S4GfOxgCs&#10;6+nv5JDveRnpzEkbAsd3v/Zl+d2nn5D337RFNiybiyxiMoL2ZQj6VyAoT8Xd+hzc0S+U9di2dsks&#10;TOdg3QJZizv5VRDJ8oUQB4L3sgUzZenc6QjyUzxRXAEBXC5zp1ymzLriEq3bIHMmX+rA9ReB9/pM&#10;/g2sv9jDLHO92dccx3O7Upo/7QqVzJLZV0Jek2Ulrn3VgmmyZtEMZCnz5Spw9aq5cs2aBbJ5FbOQ&#10;ebJuGdavglwgk2vXr5AbrlojN1+9Tq7fuFq2QCg3Xr1B7rzxOrnr5ushkWvlVnD7TdfrlGJZCFn+&#10;1Z9/Af9l1osYgYw/dIoRiK0/sUxEIsTNSNw6kwjiJesjLK44LDYea3xWeZRLha2ptGUVMgYFAZ/L&#10;KhaVC2g0kjF13kYa5VmHL5C6KgjEQ5+bjnOyOIsjkVQUyETEQcYTh8UViPngzy8OC3ulhkmiEhMV&#10;B3HlcaECcYXhMhF5kNIwExnTnJId8caTR7ggxqeSJNz5X5awgBckLABPhLDgPhGGCrgbfxfY48Ou&#10;5VdB2GczUfyhWAAHmeTAkT0dEq/fJX/3V1+UTzz6Abl2Fe7CkU3cjAB661WrZPOKebJ+KSQBNkAW&#10;DLbX4K6dclm7GHf3i2drBThbUC2dh+xizhRl0SwEc2QIC5BRzJtqxDDrCorhYoUCsYHfBHscA+ZO&#10;eZ/uN/Py9yizroAsKJApPO4iXZ55hbdez+VLiGKy5zOZDKVC+SFjUolMgUSmQCDzZBPe1+aVc+Tq&#10;lXNlPUS4cj4zo8k4/jIcx8zncohnGvZdJDdtXivXbWC9ylK5ecsGueeWG+T+22+V9991u9x3xy3g&#10;VmQf98kD99wh3/jyX0sm0SKpGGH/kcoSqSSQoESCTEQgbJ5LXJG4QqkkEFOsZZrksvK7oRYiKE2x&#10;juuDeOI4nzzsfD1o5LhaOJYSmeSKIowwWYStm4hA/NSP0ji/OIjNPKwMgsII4oqDhInD8m7EYQmT&#10;BzmfQGz7e46Uymklgfwy8vDLy391oggSFuTCCAukE8WVwvkIE8K7JexafhWEfT4TpjSuVxpTZK6J&#10;Rvn+P3xFnnjgTrnvli1y+zXrZQsC5m1r18r7r79ablq/VK5by2Ie1issUIGsXTxTNuJufQ2b3M64&#10;UpbMnCzL5kyTFay7QMaxbA7rQZABMBBDHBSClYcVCNcx6DPgB4ufGLyZaVAQRhLvlXnTLpK5Uykc&#10;rqdYfl238bw8B+VBIc283BfTnMnMdCgvygASQTaydPYVuL4rZN3S2bJ26SzZtHy2CmQdspIVkMWS&#10;2VM025qH65t+6Xtw7PsglSmyZc0SuemqlVocxkxqzdL5cvM1m+UuZB8PQCKP3He3fPD+e+TJhx6Q&#10;v/zvfyjRmirEBjPMyvklMlYeJEwcQSYmkHCJMO6W4rPKwxeIysBrRVWPbIPjZdlWWxYOhWLAsiON&#10;oDyCAqnZvUup3W2KspiJlDKQStIISsJlrCj8YiqLLw2D+fDdaYg0IIKwYqugHMKoJInxmKgcLFYO&#10;biX4+YShksj6bfD1SXDA7QfB4P9upOELg8GdRR6WsYF/IoQGsAqEBUoyiED8qyIsyBvyyvCvgs5y&#10;7LnDrufdEvY5nQ8e15fr0IryoSKfkZ6Tznij/N1f/rE8/fA98shdN8qTH7hDbr1mrVy9GgLZtEau&#10;XblQViDg3nfDJrn3+k2yBoJYATmsXQCBIICumTdLlkyfIstmeOKYNxV37FNkCe7iF0MqvINnAJ4/&#10;DQF9ykUa/FUmUxDsteiJyyYDoUBWI+tZv3ShLIWMuK/JLi7C9ouVOZNNsdYcMBfn47kZzBdMY7GV&#10;X4diMxAtymLxGa5l8YwrZCkFMutKgEwEmRIzDi3WYv8TyGMx9medygLKj73jIZ/5PB9eY93yBXLj&#10;1eshjnky/bL3ytRLkAFdfgleb7JsWr1M7rjxGnno3jvko489JE9/6GH54Xe+if80m/uaEYFdkbhC&#10;MVKxlPclsU2AiTvvEmtuBVY2vMFm/GySlojp22GAKJoRkz2irPAGjL2l+Nzgy8TGctvdggMtstK9&#10;NCCjlQgCfz3HwyoTBzMQbHPk4VMtNVV1UrOnBkAkoLYKIqne9e4EEhSHZTxx+PJwGSsQlccFCMSK&#10;wp2vJI6gKMLWkTBpuASFESYPVxyhAunwOuA5hMlhIvxXCiQsqLkEg2QlhhiUQdi28xEURzDY/5dQ&#10;KChh10Ps+5kIYcdPBL5X/ZwhMj7LfKizQ/qyCfnhN/5GPv/Rx+RzH/uQPHn/bfLA7dfKjZtWILuY&#10;i7tu3rVfIotmXCoP3n6d3AOBrJg9WVbPmyHrFs6W9awwnz1D5bFi1izsh2A7gxXclyCA4zgE6wXT&#10;mH1cjHUI/lNYX+EJxMsWbCbCDIGV6msWz5MNy5dAQtM9eZg6D56P56FAiDnnJRAEi72Q7cyarpXz&#10;tkUX57U113wIDnJYAulRHKvmTtVrX4fXuXrVIi2CW8UWXpDHIooCGctsiG06i89YLDb5cogOEoSc&#10;1q5YJNdDIOsxnY3rn37pe2XmZcyoIEdc/+ol8+T6q9bKYw/cI7/z8Q/Lt77+N5JGBsKhVKw02kKe&#10;YeKKxD6LpJJAwohHYgYtBmN8NMX5rVHEWA8KxEqEfTX06YOeQFwYo934bUcGsa22ggLRYi3NUjgt&#10;F0gwAykTSFUtwDzW1SADqaFA3Bc2Q5GMJXjBYfKwQ5EEpWGgUCgJCiNISPbhCWSi8ggjKI9KsgjD&#10;FYRLmDxY+R3EH1zQYAcYdGEP7l9GHq40XCYmEHcfH1cc/bjrDcoijLDAF2RsUOW6ICFB3MMXRxC7&#10;D4I9GCn+MuSAPZd3Xghk7LVfOGGfyUQYKuAzxnfBc/TnsS6fleZdL8rf/NFn5S8/92n5zFOPyAeR&#10;gdx9/UYt2lk6B3fhM94ni2ZfLqsXz5D3Qyw3bFqpRUAsnlo2G1nIojm4c58ly+dAIrOnIwC/D5nH&#10;JZi/DMGa+12B/Y2E5lEgGvzLBcLiJ9aNWIGsXTIf8goK5CLNYKxESq2wZl2K65wC2Ox3tmYvPJ4S&#10;4jyna5ElrcR1rls8VzavWCDXrlkiVyGrWr0IElkCCS5lcdwsWbNolqxewPcyFa+Fa8PrzrjyEpl2&#10;6SUyg1JBNrMC52CrrDUQxazJ79MsZMblEAj2Y4bCxgNsRLBu+UJ55P475O++/CUVRiZlWmNVFogr&#10;EbtsBeFmJ+H42QgFwvhoBBJrQRYSEIjC/holgZTHZBunGb8NJp6b54oYkdjnihiBsO7DdB630nAF&#10;YnElUlOF7MOC5VoIqLZmNwXC7MP2Jmf2MRbbW9x0UGHnk8Zy2CQX6VeCkgiigjB1Hm5/jiCacTjC&#10;COKLg/NRSIICGYt9cJPFPsApDPc5HR18RkfpmR0Uxfiw34btET5eT/CJ9Pa2zWrHwx/V1dRrTKR+&#10;gz2vwxjIse/E+DBYlRES4IgN7pXwgzxAoDaBv2MMIwT7h8NthlHs55PzyJexFyJ4N/jnKnjkA5Lx&#10;KXtf58GXickiJspgPqOfIT9nNtkd6sxK7Ys/lK9+4XPyR7/5lDx2903yBDKQ27esReBnMRBkMA93&#10;5JDIqkUz5Z6br5Zr1i9HkDd1HYsQMFfgLn8l7+5xZ8/6jhWQzbqFV8r6xdNkFY5dCpEsQRazaCYE&#10;gfOxAtwI4H0yFwF4zhVYxpT1JAumXoH9pyOoL5CrVixFRjBD5iAwz7nSZBsLprEYjPUl5hwUyiKc&#10;mwJZBoGsXDAX4luA7GWRrF+2UOc55TK5dt1KzaAeuuN6yPB6ueOGzXLL1WvlmnVLNQtZzb4mc6fI&#10;crwXttjiNTLLmHnl5TIdApkxBdkUpMmWZYswnXbpb8hUMB3XSNHMxj4rF86Vq1YvR4ayWPnC5z+L&#10;uIEbSdwsajzSmEOJUCZBzM0u+434MiHBkpbx4E2006gIsZDEmI0grvog9rLfBgdCVFyRGLH4MdvE&#10;cz721lArTZBHE1tmkTo74ggrz22/D07D+oAYapGF1HKqUCBVUsc6EDskiX1RYi6mfNnCjifsvWix&#10;IzwS22vc7Tk+EcKKq2zXe7cL/oXII0wYQcoFcn55dLR78xxnirJoS0oXcJ8WaLG9wF1cIYTJo/RQ&#10;ofMQJoswOMzHu4GByzJUwB0wAndYYLwQbOA1AdoGfp+9CJh7ESDDGMXr79V9AhSxHezr6vjlgUBc&#10;9kIg4zHqyCRI2Ps3jBXnuHjy1mN5TV05SdTukD/5rY/KE/feIg/ffp08cMsWuWnTClkxb4osRMBf&#10;gOxhLgL1igXT5dZrNsiGFQu1NRXlwYrxpQi0LP5h66ZlcybLmgVTII+psn4ROw8i4M64WPtqzAdz&#10;IaK5U73gjwxiHqaUw/wpl8pCtpLCHT6zmA1LF0Igy2QFBDIXgZnMm3KJuR5XIFjW1507FdeL7GHh&#10;fMiHRVJLzNAlmOeUvdDZafDWLRvl4TtvlI9+8D751FMflE8//bh85hNPyCeffEge/8Adci8Eef3a&#10;JbKOxVkQKGU1C4Kbdvn7II8rZBZHCp7FlmXT8H4my2TIYwozEAhwFgQ4Z9pkWb10kVy3eYOsX7lM&#10;Vi1ZKI8+cJ/GL5Yw2BtXlmhwWh6fyvFFYjsilpewvBtKWQlia8wKpEwiBjc+Ezd2ExvjbVNeVyC2&#10;Q6IdINcKxBUJ60p8adgKeMOk4IuFXYR7cecTSJggzsdYeZB3L4+JCORCxGFRgXiDF1qB8PGyrjiC&#10;8tAnxjmSsIRlHuMJJEwQ5yNMDsQVxHgYefzyAnGDq2YIYTJAwNwHWYQRvn8uXAS/DEWcsySRAuis&#10;yPgCqSSRgCDOwygyj2F8D5xnMd9+CKTmue/JIxDHXbgTv/va9XLzxuVyzepF2tR1CYIzm76yuGg5&#10;gvQNG1ZpMdACZgvTL8ed/2TTQ3zhdFk69wpZDnmsWThV1kEey+ZQHiz+QvaB+XnIFObMuFzmMPNw&#10;BDLvClcgV2pRGAVy9arlsnLeTJnH4i0EaFcgPJbBfSHkxmI20zN9rqxZtFCFsWEZM4qlnkCWyCbI&#10;6PoNa+TeG6+Rx+65RZ548C756GMfkE89/Zh89lNPyu8h+/o8+L1PPiGfhkw+8sDtcvs1a7VynZX7&#10;0yGQaVciA5kKqczm2F3TIZApnkAuglyQSc28UpbhGjasXqGdDTevXy1L5s+Wxx56v8qCxdOMQxci&#10;ECMRxDSViCFMDAoHNAxZ7x5TykookSizEE8gIRIJisSN3yQoEV8m4wvEUle7x6NcIhUF4kJpuFh5&#10;UBgTyz64rny9GVrYZB7hAvFxBUI5/DLycGVxIfJQMknJc3Rbr6jKFYVCeQD3UaMqhRBCsw8SIg8S&#10;JojzESYP4ouhnKA8NHDpNga0sIBIbH1EZUbZ2Q1BmYwiSO8NhQG8EuX7cnk/zrm/G1OwD4H1lwOv&#10;URKIxUhkf1c4o977Cce+d/fz4fxYSRBT/zIW+35HuykkXB+m3/nyl+SG1Yvl1k0r5ZaNK8BK2bBk&#10;ticPtm66VIP2innTtJ/HUgTKRdMgBchgyVxkH5TFvCtl9eLpcs2GRdq0d8W8qVp5vhDnWATJLOTd&#10;PObnUkY4lvUdFICKAIKgkJjRGIFMl/VeEdYKBGrNPrSIi0Ok4DgrD8wz+2GQX7NopqxbOh+yMMVW&#10;G5YvhjSWIPOATJYv0vlr1q6QO67ZJA/dfoM8dv9t8tQj98rHIYvffPpR+e2PfUh+B9nIZzH9/Mcf&#10;lz/4+IfkE4/eq40G2N9jDgdxRHYxZ8YUWbaAvdnnaoX85Et+XaZeToFcKrOnXynrVi6VG6+5Sjat&#10;XSkr8R5W4Xr+/mt/q41cWBdKaUxYIHHEMZDEDW8yhhjnkWhFTAyBotF5xEKXoHh8ibDumeIAFQRC&#10;grHbxnS3lMmXidcL3ZFImDwIxVFfZ4qtQgXivmjwotyMg1QSRrg8fFxhhEnDfmFBxpOFFYaduqII&#10;I1QM42Cfp6FkU2KeneHVZ1hxjIMrCRWFJ4Tg8ruVBCmv/DZoBbcjBIsrjEoEAxwJC3CG7HkZRXAO&#10;sheU3f1fAFYcv0r2dWUAMp7S6xiJhO1LeP1h74v47738szIiLV8X9llbzGvgtXqKMgJpHezvkpf+&#10;6R/khjVL5NpVC+X2zavllqtWIsuYBWlcIotnQwIUAQL/EkhgOWSwhP0opl2qFeNrlzJwT5Pl8y9H&#10;8J4pd924UTatXKBNeJmdcBwrNuldNJuj50I8M68Q9mKnlDT70KIoCEEzEKyfyiIsk4FsWr5EZWIF&#10;wpZcCzmUCQTCTISvzyyJ9Rbrls3B6y6Uq9iiavkC2bgCx2OZHf/IVRDkdeshyKvWyX03XSMfvOdm&#10;eRJZyIc/eK984qkH5TPIPD7zsSfkdz7yGOTxpPzxJ56U333qYfnkY/fLTZvXyDzIYb4WXU1XeVy9&#10;eqFWuE+79D0yE9c2c+rlMmvGZLlq3Sq54+br5dqr1sst12+Rv/3Sn3kxgs+ENw1vbKOcoERsxhGG&#10;lUBQBhdKWQaCmBuMyxY3dlfCxvlygTALMRKx+DIpp9QE2KMkkOALhV0gsZlGUB7nk4ZlPHGQoDQs&#10;5surLBBXGr9KeZSJA6g4Otpwd2K4UIG4oiC/jDzChEHGtJD6FYjDEgx8PuWyCOIG1r0IvKPdWNed&#10;wTwDdjn7sc0S3Bbc/l/HxAS1D+j7cd7fWIw0goR/jmMZ7eT3gu8PGSDrQvb1FGSk0K4tsK5ePlez&#10;kNuuXqPNd3m3zya3i7xiLEKBsAnsanDHlnXyB7/5YdzVr0JG8hvaCe+eG9bL1atw571guiyZzQrx&#10;K7VehFPCrIbn5ZTLFMKcK96rgrAZCOtANi5bJJtXLtc6EM0+IBgVCK6BAlG5qUCmeAKZa0SxCpkH&#10;phSIFQnXbYYgt6xdJjduXC13X79ZHrn7Zs1APvbEAyqQ30bGwQzkMxDIH37iw/LfP/Vh+f2PP4Ys&#10;5D657dr1yJqYTU2RDSuRyaxfIbdds05fZ+YVF8l01pHwGiEXFl3ddeuN8vGnHpfnf/hd/d/zf+62&#10;3AwKxMKYFSYPS1AiFiuH4HIYrkCsRCqJJBjHg4QJxEjEl8d4AinrR+JIpCSQsIsipoVVORMViCuN&#10;icrD/cIMlTMPMlF5kPEEEYZ9Ul+JEIFYQVTClUQlJiKH8QiKwxImCRImiDDKgllogJwIPNYEW6UH&#10;IulhMAwL3uGEyeMAzhNc96vDlUU+FCsQi32f+p4hodK8To049nYXSvMTEQkFMkyJsBiwuxPfXRrv&#10;Oyf96Rb5i8/9plyD7IHFVxQIK9G1DmPWZTJ36kUQwZXITJBxIGDftmmVfPF3PiHf+dsvyn3Xr5MF&#10;V0yS61fPk4dvvVq2QCCr+WwP1k3MvVLWzp8mq+ZNlpWzLwXvA5fJMmQ1i6axXgMZyJUXa/3H8jmm&#10;A9/SWdNKGQjrQLS+BfJYxCwI2QulQ3mYnuQ47wJ2PJwpaxbP0ezATgklYsVy9eqlcu3a5XLLptVy&#10;381Xy4fef7t89EPvV4F8+ulHTRHWRz8kv49M5I8/+aR8/ulH5Dc/dJ88eOcNMp9yg0Cu27RW7rzh&#10;KvnA7dfJDfgM2Fdk6mXvhUCQGUEgLML6489/Vloaa/Wpi348MX3EghJx4xRbZbmESYS48qhEmDxI&#10;JYGMJxLiisMlTCCmFa7fCbGSTGxfkqBIJrkvHLxAS1AYlvPJgpxPGBZXGvZLM19guSgmIg5XFC5h&#10;kgiDsrCisPBRq505dgA0TLz5bWVZuISJwSVMEJZg01qifSsuQBYkLIgRPxiGgIA7HkYYhn2ePCoJ&#10;hFIII2z7wd5c2fIvT/D1ef68Nx3LfuzD92Pek4t5fzpfJhlIp6dTJeLiCiUIi9GG8qyzwnfTxQp6&#10;fE/5tBzpY/1MWp795pflYx+8V+66YaP2zGYRFjvqcdBCCuWWTStkPQTCzoZf+8Ln5G//8LflAzes&#10;kzVz3ic3rJ4rD920SbYsnycbOS7Wgqmyas7lsgrCWDHjIlk5/b2ybs7Fsm7upbIa6ykRCkGHP9H+&#10;JLNVHotnTIWo5utzO9YsnKPb2WN82ZwpWrdCaSyHmFh8xQyEgyOaIrOpOvwIm/RyZOA1uIZ1S+eA&#10;ubJ+2TwIZIkK5Nar1so9N22WD957izz58N3y9BOQyIcfkt9C9qEC+fgT8iefekr+6BOPyWcgl/ff&#10;sgUivUJWLJgld954tdx3y7Vy/63X6HhY0y/7DdN8F+KjQFj38e2/+5p0I0Nn3LBxxPYHC5OIJR2g&#10;kkwqySVMJOR8EnEJi9VuPA+TCCkXiRFIkKBMgp0SLSWBBC/EvVArDJfzyePdiiOccoHYeZcLkYfN&#10;KNx1LkFxWIICsVIIE4flQsURJogwwqRB/D4HF15p6xIMZntxVx1KKWBmKgBZ9CLQluAyhABM0PY5&#10;iO0kuH5/d6Zs2e73X0NuQuzHvsH3ZD8Lf30O0qA4LJ2hEqnEPkiH8t7XU4SMzbGU2kg+KYf7cnJ6&#10;by8Ek5S/+KPf1rv8BTPZO/wimUuBIFDfdtUquQpB+ZOP3i9/+flPyxd+5yPywC0bkJVcjuxlljx4&#10;CwSyYo5sQqayadF02bJ0utx91VJ54o7N8rH7rpWP3LVJHrpxldy2HhnGEnbaM72/KZD1S+ZhOk2W&#10;QCCsRN+wdJEWYS3gGFlT2WzYCGcRh5Cf/r5SiyzCVmLzprBexcyzkp31LGYYeMCMBYJhlrOGw69A&#10;ctetXyY3bVkjt1y3Vu66ebM8fPct8pGH7pHPPPmwZiBf+PST8geffEwFwk6FiyGn+27lEwvvkU89&#10;+aB8/PEHtV6HApkDyS1EtsQM5B/+x1dUILaUYzyBuMvjCcSVRtg6yy8rEEswdpOJCMRIZKw8XIIC&#10;CUokIBCvyCo6vkBcefgC8UVimt9acUQk7c2XiSOGLyyOL4VfjEcWX4yScKf4UlM+ZhnCCJCjPECe&#10;svBgc1t33jwCFoJghkGJ6DqfzozBPCM8pdOuDs57U8Ap6YZErBz8Tn5BIA5LUBzs+e0IhD2OFSsI&#10;h+BysLMeKW8ZZeAw3xa2BNJ5r5VQOJSLoUwgvIMec6c9cTSQljDBlQH4QAmIATCAc9kGc2YCB4FK&#10;w5tXnH2CHBoHbvdfsxy7LUwWYewH5e9rLNxnvycPTvf3FECnTtmiioIw03CBjBYhJBaPYX5fbxHn&#10;wRRZn5+1ZeTEaI/8/d/+mSkqYoU3O9Nd/h7ZgDv6D9x8tdy8Ybl86tH3y5//3qfkTz/ztNyHDGTF&#10;7PfJFgjkAzdvkts2LZM7Nq+Qe7askrs2L5f3X7daPnTbZnn89k3ygWuXyQ0rZyIruVSWQABsycW7&#10;+6XMQBZzuHjzjJC1FMjyxfqwKYqBnQxZ/8H6mAWsB6E0prEj4fs0Q2IHxXkQy1xc81ysY7+VORAJ&#10;Oy2y+S/fw3yOzjsZ+wE2I6ZoFkAu83A83+caZEAc1uRmZBb3XLNOHrp1izz9yN3y4O3Xa+U/s5t7&#10;IZB/+PKXJJdokl3Pf1+ffXLZe/+bzEEGMg8ZyBpcMwXCG0LeZPJGlFOOOMHOhK4wwrA3vioRL665&#10;wtD4V7bOxMEUYmJJJJ44fMoF4sZd4sZli4nbFisRxHXIgpxfIJxWhh0RzbhatdohsVGpUSbxASMu&#10;fK6ufbauxW+GOz5GImNpV3ngw0uYqTbHbY1KBySSg0TGI49j8smWEgVIJIzOtliJYjqudEEYOu+u&#10;89aXttl1zvpuSMSlh0AoLr2gD2Ih/RXhs7spi7EMdEAMnjQGiXYaC6/01nLwAsWBDILFGZCIC/sL&#10;nI+9Bfa/MJRLA+fvCoDgNILswsIyfZb5j4cJkG6gdJd9DvQWAKa4g/ZBUFTMshuoD/VUJmyfI+Nw&#10;CPuWv64PX5sYEbnnhXzCwPs42IeMoJfwPflYYZgiMABRHASHvKnlALILYivlR/F6FiMO/zsYcYoN&#10;dRsbKXRm5Mhgj3zrb78ky9njehbu2mfOkKm/8Wvy8B03SsueF+WLn/2EfPpDD6lAOHbW+2/aLDeu&#10;Wyp3blknd1+7QW7buERuWMUsBHf7866UFQj6SxDUF065SBZO/g1kGKxEhzQ4zDteY8GsKdqzezUy&#10;ELZyWoSsY+nCubJy6QJ91vn8mVfKQooMx81hcRqyiXmUCKZzuW7mJTIbzILEZs64WGZMu0jmzMJ6&#10;vO5cZC2LWDE/baosnTJZ5+cim5kNqczVZsEQEqRjWoOZvinMaBYCDqOyYQUfMLVK+Fx2Dotyz83X&#10;yYvf/44cGOiW6m3Pywpc5+UXv0fmQ3oLcN3MQL759S+XSiN8gZjirPGwRemKV0+rePHNxe3TZmNi&#10;2DoSFlfLcOKyJRjDfSAUJgiQRkkmkIbFCMStDwF8TkgITXV8rkiVDuNO+LCqqCsQKw5XIKFvIAT3&#10;A7C4H1BQIPygsxOSR+y84rCMKxBneSKUxBGQhooD2YelJBDcwYTTDgLisJmGSsPNLCrJwxQ7lZbB&#10;CGTjMgqpuJhe3eXzbgc82/vbZBs4h0okg0CFeTdoebCoqrxiuZxSoAQHGVjHhfv4wV+zBgZuL5Bz&#10;3sJimvEIZhiHEdiPjAO3G0GM5UC/uQa9FiyXzum8nsuhPgihr+DB92SgHPcH3vMhCNUlTCLnE4hb&#10;77QPy2xYMNrZLseGuuUfv/wXOmDiytnTIIAZMvnXJslHH7pXXjs6Is/8/ZflEx+8X37v6ce0LoRZ&#10;yV24Y79h7RKtMF/OFlZsZossYBkC/8p5LDqabEbARcBfinUcJmQJBLKQQ6ZzGPg5U3VsqcVeJ73l&#10;i+ZoPwpKhRmHZh84lkOrzPOyDJOFGOZCLLOmvVenlM38OZAHBcLReKdeIQunQkKYZw/6udMuldk4&#10;ZjYzFy2mg4xwXp6vlJlgnqPxcnh4js3F4VA4vtZNm9fLD771DR0Gv3b7C7J66XyZctnFsnDODFk0&#10;b5ZsWL1cBcKi6qBAzieRMoGAkkAcXIlo/HNioosbN8PiayWsQIKx24/pptFTUCTjSiREHsR2POQ+&#10;fA4I4fEqEPfF7UWFXbCL+6YtYR8OoUDUzBCB/XDDBKLCCBKQhyuKMILCCC5XoizjCBEHceUxMYH4&#10;BDvzhYkjKA8VBoK/gfMI8mB0DFmxw3r4IPCXzftoRzneyWpAYmU3zgFGHEZ7sN6DFd7lFczhlIvh&#10;/LiyCCMscFfiKM53Po6AsNcJI+w1XIxAwhnzPiGEIAchARdWyu+FsCxax+J8B35dk/kuWIS1t9gu&#10;x4e75Ttf+UtZyRZOrDfA3fW03/hv8tQH7pYj/QX5/tf/X/LgLdfII3dcr/LYsmI+JIOMAoF9OQI9&#10;R7vlA6Q4XhYxFds4z1xTAc7+IYTrud+CaWxRdaVsXD5f11EgHPhwxeJ5KhUKiGJavxAZwaKZsnEZ&#10;n9kxU4eUXwkJLUUWsYhBf/JFsmDqxbII10Hh8Lkf8yEMHdJdnwXC4q73yZwZRh6zZiBzQaYy1xuj&#10;yxZ7UUjaeZJDtUy7QiXCIeb5fBIOzPiNv/4LzUB2v/CMNuulQObNnKo91NkPxHQcNAKxdahWIC7v&#10;RiCWiYgkLJ4GCYvDxI3flbBS4WNsLXzMbbQJMvCgKNzlEvrYW08ekIYVEaU0yX0RK48wgYS9IZew&#10;D8V+YJm490E6AunAuvPKA1yIPMj5ZOGKohLjSUPF4T0ZLkwUQYLiMFAWRiC+LCgPwlY3BgqjnHYI&#10;pB3CKGdvMePBoGJgpzh3vhx7F4tgpbIwAnGDlMt+UFYHEcQNloSB1M4HcQKtH5Bxp9+PO35kAcQN&#10;1EfGA/uSo5g/NgG432Ge/3xwP8DXcK+ljH5cPwK0ou/F4ApE368njMME2YkrEWIFolKgNDxYH2Pn&#10;LZSMFbXujyzk5EiP/NNXvySr506TVQj8KxDUp71nkjx53516Pc/+3d/KreuXyl1b1sp1qxeqPFZB&#10;CJxSIEtmT9ViqCWAY0YtAktYUY6Ab58TwkfjLmM/ERyzGMF7NdZdu2axrqdEKBCOarth2TxIY5Zs&#10;WjRDNoOrIY6rFs/G8iy5CvObFsyQDfOmybo5V8paXgeLx6ZeJAuv/A1ZcMV7ZP6VlAqzC4hi+sWa&#10;oXBgSI7JNXsmi7wgEshiNrbPgDxmgtnYfy7lo0PEI0OCRCghFmFxiPivfemLsr+vKNVbn5ONq5fK&#10;le97rxZhLZ4/W7ZsXDtGIJxORCJBgQSxcc7lfBIhYbE1DDc2u3GbBOO5XQ6TSLQ5IIsKRCCRCOWh&#10;CYfJbHgdk9wXJu6FBS/aEvbGifsBuWRZSc4PFRKwH3DHONIghWTcMEFxWMYTSCVJBAmTBik9UtQR&#10;SLggyglmGazvcLMMgxFGmDy0mIlFTF1pZAxpSKGcfV3tHmM73wXRFk2lsndzJ7uPd7NsMcWWRAhU&#10;xA1cDGbBwBeEwfFwD+B0XEwAPoIAbOB8h3J4AFPiLR+FWI6NQ3D7cQ93nQv3t+cOcngQU/e1AY9x&#10;9ymD7wEB2ryHQgkrEfc9HwFHnWVL6bPzpuV1MZg634GVhxUI62EO4Hs7Ndor/6wCwZ0/hy8BFMhT&#10;779Xjvd3yu7vf1Nu27BEbt24Qq5ePk+zAwpgMYLvKmQSrPheOHeWLJ03w4CMgg+G4oCHbHa7HPuw&#10;mGvlrMtkDfuGzLpEW2TxkbnLKZSZHBZlrj7pb+PiORDGLIhjumxZME22LJwmm+dPl2sWz5TrcMz1&#10;S2bKjctmyk3LZsstK2bLrctnyw2Lp8tVsy+XNcgolk+7WBZO5UOnAJ9kOO29EMjFsoADO4LpkMps&#10;iGwOmD3zcmQnl8kcTOfyOihCCIRPS7QZyGPvv1ta6/bg5iivRVhrli6QKy75DS3CWr54vg6i+Hdf&#10;/RutRA8KJIzxJHKhUgmLn+cjLBYTN2aHxXK7PEYkoKUZmch5oURqdBpvacA5G3A9zYjtkXKBuBcS&#10;dqGWsDdHwuTBD+tCBVKSBwiTxHhUEshE5UEmIg8SJosgY+VhCJOHFcgYeZQEgowDsOjCJUwUYdjW&#10;O6b83dzFWkxTVD9glQIXgtkB5066EsHgWAk/cyiXRxAbwMfjOI53OeERXG85Bo4OhHNksHzZvkbY&#10;tZGjA5DCAKVhJWJgZnLIfb+A8ng3ArHLnHLZosVs+G4OIjNkU97vff2vZA2yBfb52Ii7/Sm/xgzk&#10;Ln3NvbmEfPi+m1QWmzkEOqWAoKsdBpEJsPJ5KYLtUmQcC2awt7kZdHHFfGQzmFIey2deLKshjg1z&#10;LkUGcancsGaB3H3tWmQ7CNwz+OyROSqQq8H1y+bLjRDDjZTF0llyI7aZeYhj+Uy5dcUsuWPlHLlz&#10;1Wy5d808uX/tfLln9Tysm4vjZsmGhchqZvIxuL+OTAKZCSTCMb7mafZxscyESGYgc5kNKI75uMYF&#10;eE/zpl8pMy67SKa9j4/SvUI++uiDEqneKcO4UWIdSNVLP9InEE6+FBkPBbJkvtywZdOvVCAXIpGw&#10;+DkRwuKxG7ctbjy38T0oENISCRNGGBBIpAYCqcdrNiK2N+N9UCDBQb6cgcAsdqCwMFgxbmERVRju&#10;B0iZdIBccjxx+EVXQTkEReESJoyurKGSOCYqizDChEF8UXA+XWKok7QpriSGkUVYhrqw3WOYdGN9&#10;gJFum3GUZx5WEJawdUYWEAObzrJoCvOmwjiDu+dsKEfAUewfxhFkLsF1bpAfQz+292eU4wPZCXEC&#10;x4zHSWQO5ASyiHeLfa2jE+QYJFISk/P+wrKc0ucYWLbYz42fc3CbyxFvv8P4/s3nnpGzo93y/De/&#10;okVFVy9BsF69UOZd/OvyxN23qrzO7u2TbPNu+dLvf1r7hXDo80VTLtYirHWQCOssFkMECznuFYLx&#10;SmQNq+ZPkdXzsH3eZFk7+zJZN+tSZA/T5Z6Ni+W+Lcvk4Zs3yH3XrdaOhyzaYidAPuzpKsjjZojg&#10;9uXT5dZlM+SO1fPljlXz5TaI47blM+TONVimfCCN+9bNlQfAoxsXyqNXLZMHNyyV929YLO/fvFSu&#10;Xc76l4sgr4tl6fT3yoIr3yMLkJWwLwkfc7tgzhQwWebNnixTLr9Is4rpl18q65ctkt/71NPy4vf/&#10;SWPHaE9B5TFQyEj9rpdky/rV2P8SZDPIsJCB3HrDtfL3X/uydOUyEAT7gJmniXLU7RKIK9kKZBCH&#10;JgSuhTfPxMbEMDkQe+PtrguTBrGCcOetLAz1JeIQhSWGTMKlFevsKL9BcZSKsSAPK5BkrFHa4k1G&#10;IPaFLcGLJO6bCRLMNsIoCcSTxy8rkKA4iCsPVyAuE5EHCZNFkErFV26W4QpEi6YmIJDhIrZ5sMjK&#10;UpIHi7FCBBIUBSlf72cbLBqhQEz9hZHHr0ogbjANBQH//58FcgKECSOIK5AxEsG2MMqkguu2n2/p&#10;s/SW3c/dXTdWIFk5M9IlL37rK5DHbLlm6Vy5c9MKWXzFRRDILbKvs11ODHfLEWRL+3FMumGX/I8/&#10;/0NtjXXT+mWykM8ov/w9Mm/yRTr0CEfKZQfEZbjjXznjImQbl8lNK2bK/ZsWy4duXCMfvm29fPDm&#10;1fL4nVfLB2/dpD3UWYy1BvJaB3lsWblQ7li/UO5eNUPuXj1bZXHHqrlGHsg47sG2O5B13LNuvty/&#10;fp48sH6uPLJhvjy+aZk8tWW1PHHtannk2hVy/7VL5br1CyCkGbJmPq4HGROb8PI563yG+pypl8tF&#10;vz5J3vvfJsnyhXPkgbtul7/76y9JsqlGBjvxu+8r6n/UxoahYoc07N4GgayRyZdfLPNmQZyQze03&#10;XS/fYAaC/60+XRQxgc/6MU8eLc88wnCzkfNhY6CNiW7crERYvHXjshuz3RgeLhBLuUBaAwIJSsQK&#10;RDMQEKNAWhtwffACUIG4FxVG2BshwTfsSsNiPzjtAAgxUBzjy8MXSFAeYZxPHEFpkO4OTMG7EQcx&#10;T/XzhNEBAuLwi6bKK8U5lpGRA6YlebRr0ZSPLw0XSoPs9eTBuoxKlHptc95bZnFHCRaDlDKP8bMP&#10;wuDnBkgXG/yC693gWgYCvSsHDdohAd3FCuK8DOWUsHOcDx5v54+DY+fh+ABeB4E59D2GoJ8Lp4BZ&#10;isVKgYwRSEA4dl9X2sxAXvr2VyGQmXLN8lly3zWrZNmUi+TJeyEQ/OZYJ3OQr9Ofh0y6tIhtOJeQ&#10;yM7n5Kt/+nn5rccfkPuuvwoZyWSZdfF7Zf6l75V1yDquWXSl3LFupjx6/XJ56pbV8tTNq+TxG5fK&#10;A1fPlydu3yRP33+9rJ1rhjhZt3SebFi5WK5bs1huXTtX7l4zXe5aPVNuWTlTboU8bl02HSKBUFbP&#10;kbuw/R6yZpbcs3qG3A/ZPLx6rjy2ZpE8tmmpPHgVspBrlsi9162Q2yGuW9YuxnSFrEXmNO0SZhvs&#10;aT9Z7rvzDvmD3/0dqXrpBX1swt6eTmQcfPRvu/6X+d+3MYFSadqzQ67ZgAzk0otkAZ+iuGqp3HPb&#10;jfKNL/+V6RyMuNCVTUvek8d4RVlkojJxt9lYqMTZkToEJ3YG42sw/obF6jKJtNSNJVor8aiTjRAI&#10;xhWIixEJBVKN5WocW6vnSbXWSxoimZRmeVYF2mNIUyqQgX0sWaQyQTqS0RK5VEsZtm+Hi804wjKP&#10;oEBcYVgqiaM3YygJBD+WntxYepElWAawHEZfLoXMI1VaHgIcm8gHAsCf1pApzfvNbTkPGSi21RSn&#10;bp1GsGJ8LBWFEaBMGqAkDJa5Y+q3KioPXBYbvCgQW0F9Pmw9RGW4j581uJwazF0QwWOsQNx1F4or&#10;IIrkOJbDODGYx+uXU3qPnAdhIrEEhUuCWYpfV2Q4ChnYJsncnyI5O9ol2/7pq7IFd+vXLJ8pD968&#10;XlbNfJ988I7rIYqk1pfw96S/E3B0sFPXUSTHR7rxHhF4s3FJ7Nkqtc/+s3yV42VtXi6P37RWPn7X&#10;BvnY7WvlqRuXy5PXL5HHr18kD189Tz5y+0Z56u4tKhD2P2Gfi/Wrlsn1yGru3rxY7t84W+5eN0vu&#10;QnZx+9rZctcaiGP1bGQhM+Shq+bLA5vmQxQL5EFOsc+Dq+fLIxDIoxuX4fzL5V6sv2fjHFzDGvnk&#10;XVvkU3dfKx++9Sr58998Uvb84B+ltWqHcITi/UP9MtrbjZu2Dunh6BKIE/rYZvwP+3hT6P3nmYGw&#10;PuSGTWtlysW/rv1XtqxfKR+46yb5uy//hXRnEyYO4L9dQHwppBFz2uNlcJ1Lvq11YqTiir1xtiUw&#10;FUEstHHTjacZwLt+Cyux2xCHLayXsCRbSAMyhTol0cKg7+AIhDKhQGLRBm/KbMRmJX7m0dpcpQJJ&#10;QCTJSI2kIBIyqR0v5pJphRwmQBZvwNIRhzAC5BIQhyVEHioKTmFa0gkrW4qwdZAumJx0w/5BenC3&#10;YLHCsPTZecrEk0e3R1Ac5xOIy1h5IFMoycOVhosvENvE1uALZD8FMQ4MAiV5QAphY0qpPCiIbojA&#10;w+1QZyp1EZxcgThFKq48CItryiXgU1ke5cVMlqA0XMIC+oWgAhnGPKZh2yeKFdG4QC5h7+EkMhOV&#10;SQhlkvHg53YhAjnmcATf8xkIZPs/fw0CmQ6BTJcHEPjXzbtcHrv7RhnqSMiRwaIcxHn2IXO1vwve&#10;hJR+I+DsSK+8sn9ADhba5Bt//Nvy0duuQuDeDHmslyevWyaPbl4gT1y7WB6/bjEC/Fz5+J0b5cO3&#10;bZQN8/iM9cmyavF8WbNimWxZu0Tu3LhI7llHgcyR+zcvQxYzX4uvbls6Re5ZMU0ev3qhPLZ5oTx6&#10;9WJ5hGxZLg9tWg6hrJAPgAe3rJQHr1kOiS2UhyGjj9+6Xr74oTvkC4/dLl/79CPSWfWsvLKXw7p0&#10;SF9nTusvhoqd+O/z5i5d6pfl99FqRwaSk2jNLrl583qZfNGvybI5U+XGq1bLw/feJN/8yp9DHHHE&#10;BsQSiKSIeOLerLoEb2qDN72hOCUrtrRFuy54QhkDjrGx0r0JDwrESMQXyFiJmNZSFrc4q4wWKw8j&#10;kJJYgFvUFWuqkThIYD4JUshMSEkgYZKohCuPoEDKxBEUSDDTuEB5uAJxpREmj9IPKGPgvBVIF6BA&#10;wuRBwoQR5MLE4ePLIiAQWxEeIgxyENvsPJtvMgCMGZQQwYBBwaLi6EYgKpMH7l6R6h9DFqIS0eCE&#10;bQh+rkTcQHY+gQTXmTvysOBaTjBwnx7KXxDB404NG9x93g2ngBWFPecYuM17/fL3xXUFOTUAMLXZ&#10;SRD38yplJV4LMB98N2zp5bX28gVSUI7gt3AWwXTn976u8rhm+TT5wI2rZe28y+RxBMeRfEoOQyAH&#10;cB7ecNjMg1P3d8LmvgfxW/uz3/6ofOCalfJJZBcfuXmtfOSmdfLZ+6+TP37kVvnCE3fKF5+6W/70&#10;I3fK3/zmg8gI1svqGZfIyrnTZN2KJbJ25Qq547pN8tnH75M/eeo++bOPPyx/8vTD8rkP3SO//+hd&#10;8sUn7pUvPXm3fIJFYtdADDevlg9ds0w+cfd18rnH75fPP/WQ/NHHH5M/+ugj8ocfeVA+/+EPyGcf&#10;vlM+c9+N8gcfuEm+/PQD8oVHbpY/fPh6ib34LTmMz6cLmUZXZx7/Z8hER33A/9f57/fyf4/1HFi0&#10;pWa33LJ5g0x573/TQRpv2bxGHrn3RvnWV/9c+nKIJ1nEGWQW3YgjpZKNEIkERWJjmbuujFQCcS0x&#10;ViJh8iA4Vw6ZS0kinkiygJXWJD2OTEoCCZGIEUm5TFgpzqa5cThAp5FwiVAeSiMk0ogsRqc1MinT&#10;2gApEErEJxurTEe8KQAl0gxZEErEJ58k0TI6IRID581yER8U6cKHNxZ8sfxyQQ/SSUMCPxAfLpt1&#10;Sfx4CH9IuCshSE1JH8khrcUfi/RBBEH6wRBS/0GPIew/hH3JMO7QLCMOfrEUcYupmGn42QUFQSgL&#10;HSjP6wCo4sDUSKPNIQ1ZUCJpOYiprewmB3sgEsCpX5dhMFkFhdEuR3rbEXgyZRzD8WzBwwrto+BI&#10;fwZ/yIxOLWUVxqyn8DKIsTAIugGUWcbYTMMG2/EIC+b/uwiVxDiUHTvmfRjcdSYzsZ+HmbfFeaUi&#10;M++ztnVDpqKeRWGQhiOa0jp8l2f3dsqu739drl0xU65ZNk0evmW9ZiCP38MirDgE0ikHsC9/K4dY&#10;b4LX5m+Dv6uD+H0cxTbK45t//kfy+Y98UL75xd+X7//NF+VHX/8L2frNv5Ha739TEtuekbZdz0u6&#10;6nnpbNwq6Z3fl0++/yZZBYGsnz9DH0G7eimk8MEHpK32JSlEtksxukfyTXuko36n5Bt2yFBrtRT3&#10;PCO//+DN8tjVS+Ujt2yUJ2/ZJF+CtOqf+6607HpRWve8BF6QyPZnpHnrD6Xmh9+Wbf/wZfnRl78o&#10;z/7V5+W5v/ysfOWzH5J/+NPfkr54rYzivzeEmzLWX/TjRo7/df3P40aRU40F+M9zn1RDtdx+zVVy&#10;5Xsm6WjCd16/QZ74wK3yra/8GfZBBpLlzSnjC25GcawtCi/JBITJ5HwYkTjSwQ0xyUMUhPLJI+7l&#10;2wwF0OlNlRRipkcOsbQDMZZkPTIJVimwuqFR0rEGYb0EaYMYdNmjrbXeB9tKlNabfVKs34h6YD4Z&#10;QcYBEk3VSjIABFIPYYwlixcdixWISxNEEcTIJJ90MTIppCIQRpAo5BGFKCgQjzTE4dHt0NPOLzmG&#10;Hwe+dAdKxc73IRUt0ZHED8rQByFYevPly5Z+QIFYhikOD1caLq4wglQUCP607jo/6/AFQnFY+GcP&#10;ZxyB9KYhDApkLLYllCuNkjwAA5nLWHFYgnfgmTJODWYnzOmhjv9rCXsfpyCFcom4n5NBP0NHIGWo&#10;QCgMTgPgWH5/zEB2/+Abcu3KmbJl6TR5BEF5w4LJyEBuwG82buo8KAncMNiMkhkmfzuHISDWo8R2&#10;/kj+7oufl93f+6ZEtj6L5RckVb1NUjXbJF23Wwq4Uy3ippLT3mSj5Jt3y1O4e18+9WLtT7JpBUfi&#10;nStPP/KAZKNV0hmvls5YvRQQlIq4q+1NNiHg10u+5nnNRp68eaN85M5r5UO3bZEvfPLDEt3+vCTx&#10;OvHaXZKoBzU7JFmzXQeDbHjph9L4/D9J7ff+h1R9+68ktvXbUqh9QeIvfVdG2yMyhMxhEP9l/m/t&#10;jeIAbvrMTWQCywlt9djWXCN3Xne1XPHrFMgUufvGTfLhh+4oCaSPRVgI+P81AhmLn7kQiCJt4Hw5&#10;uMEGKhLESovKBHGVZBCHM/EGSITUK2nEcLNs4LKlDWIop7ZEurV8va3rCIrDAoHUQRhjyeIignTg&#10;IoPkEo1jyOMHE6SQai7RGaDYFsGHHYEsIBGP7vaWUHoykAjoxQ+nEuYHYehHemphquribnMJimM8&#10;gYRJwyVMICqRbjvvVYwj23AF4sojSEky3dyPmYlfQa7DgniMFYeXgVAQHpSFgXe8hjGBDJi7ZUNY&#10;IDQw8xhfGm7QDXJmOPd/DWHXX2LYnzfvO5iJuBh5uJiWas4yzqEV+oHvxAqk6pm/1wzk6iXMQDbJ&#10;VYunaefBEQjk2FBRi60oDkqD0+NDLBIzv5FiZLds//bfSt2z35I2CCOxe6skq7ZLDCQbq6W9CcGn&#10;CXe4zaRecpBCClnFI7ddKwuv+A1ZPW+abFyxSJbNnSlPQSBtkWrJITso8OayBTecuMvtwN1sZ6RG&#10;sjUvyZ9/8lF5+q7r5On7bpbHb79B/uDpJyWyc6vE6mukta5KWuv3QCKgbpe0VG2Txh3PS/O2Z6Xh&#10;ue9Izfe/IS0vfEtOFFpkILJL0ruekYOFpAxmWiCKmAwUIA/eGNr/fZ43kPGSQO6+YYtmIByCxQrk&#10;2yzC0lhhSzG8xjYVJHKhMjGCGIsdAbyIrMfQCnjj7MfAImFs9OgEbhzNg1yqCTJpQlaCzxtkEZMt&#10;GcRs0k6ZIKZb0hRFS00o7a21Spo461PNVaFMChOFy0SkcT5hWPgBEPdDcQkThxXGRMRBwsQRBn9o&#10;lRj2GMEP0mUUP8QwbMupMKwggrA5LscyYvv8/SqGyhmHKbIyRVkulM7BnjQCgbmbDHK0L40g48LM&#10;o5zjA5YM5BBCKZuwRVNBKdjgaJcZON9dNhEWqP9vQt8H5HFmhO9l7PsjJitxwWfq4nzOQfhdWI4P&#10;8gagXc7t65La574NgcyCOKbK+29cL5uXTpcP33OTjOZicmK4E7LIybFBZCH4DXFqBTJaSEh06/dk&#10;53e+LMndzyGzqJJswx7JNEAczQw0rPOMSns0Kh2xVvz3eSfcguC+Ux66/TpZOPkiWT1/umxcvggZ&#10;yBz5yKMPSxp3q9l4HfZtgjxYR4pzROqkC8v5hp3y15/5qDx+y9Xy9P23y2N33CS/8+Rj0rCDAqmT&#10;ljpIBCJhRW0bpBPHdUSrd0oEUmvc+kOpf+6fpPHZf5D0ju9Lf+N2ifzw76UvukcOFSERyGIQ/8VB&#10;/E/5/+Z0ADd9jAVsNp/GOe+96RqZ8l5fIE89fKf849f+wosJrEMlbWMEYiVSSSYuYyXSEk4mhv0N&#10;3e2tOLfBjXXBWEhKYvHoxI23KxY3Bpt47cZzJgbhCYPF7ptBBmLXtVM4UYgkhIoCCUrDpZI0iCsM&#10;ixXHeAKx1rUflPtBuoRJw3I+eQwwncUPxdRtVGakM+HBebuclFH8UA0p2dvlAolUYB8CvYHzDgj8&#10;+x2MQNrwJ7ekIQ6fw1gX5BAIK6byM4ygQNIqC3f+BIJQGG4x1PhZBQOjI4xhzAfQgDoBzo7m/o9x&#10;buTCOBty/aFofYgvkCDhn+lY3O/CF0gaAilKw4v/JNetnCMbF06RuzavkqsWzZDH77pBhnFnfnq4&#10;KKaFF4vKcvjOWfSFjBW/nWKsSrb941ek6fl/ku7WGmQjNZJvqpZCBBIA7VH831shgZaI5GJRyUMg&#10;LD5uQwby8C1bZOmUi/WZ65tXLZVVi+bJRx99RANOvq0R/3tzTI4igQxUII275G9/9+Pykbuul08+&#10;eLd86K6b5Tcfe0Rqt74giYZ6iTfWS6KpXlKReklDOommGonW7UZmsluLs1p2/EiiL/1AGn74D9Kx&#10;84eSfP4fpX3HD+Uw/o+jRcjDEwhvAu2U/3sVCN7b+2+9XqZeTIFcWVEgWvkOwiQSJEwgpFwgzCzG&#10;0glpGIkYUfSAXoilD8v9WE84X8KLfW4s7KJQGC+deVcuNv4GY3RYTHdxPcDvk4TJg0zi3UIYHQlI&#10;JIRcsgGpEwQSQqENAgmhMw2JOBTbmiELisPM2+XudgrE0IMfv0tvlh9gOH1IX136c5TIWAYglyH+&#10;oCxOtuEy0hkfw2gxgYzCoytZxr7u1IVTkkdKMdLg1My78lCBAMoiDGYalvIMo1wcYZRJw+MUhREk&#10;ENDCgqFyAcIIEhbY/3cRJonxcI8Nex9nsI9Z9gVSylICBD/bEkP43AOcHMR3BZgx8nt9eX+XNCGL&#10;oEDW8zno6xbLxvlT5dHbr5UhBJQzI534bnmcqTM5gt8WW5cdxO+2edt3Zdt3vibpmm3Sl2yULtxp&#10;diHYd7fUS08C/10EkwIyiM44/qMJ3PxBAoMIYh31W+XBG9bKkiveo2NvXbNmhSxfMFeehgwyrbWI&#10;BXVS4M1kHHfGrBNtrZdeHt+0W77yex+XT95/i/zWI/fKExDIpx97WGpffE7aIo3IOpolDWGlIa42&#10;LXevQRbC4pMaSGuX1slEtj8nLZBIAtlIbsczEoP8enDdo8V2GWBxFrKqIUwHkJFY2Hm3HcHugdtv&#10;lGmX/JoK5N6br5KPPnJXaAZiOxYbgYwvEUu5QFyJBDIPjwKkQInYG+eetqj04ka6H+sGIA/SDzFY&#10;BogX3zTmgZ4OyCeL2Igp53swT7oziKFApeKdv4jz25t1VhsUUvh+AuTxG9A4j6zFTH0ftOMGI4wx&#10;GYgebE9gpYEfUg4nN0AgDgWKw6MTF9FJYTgUKQwPFUhJGABvppvgDXbjDfbgg7X04oP0sw5+OLCv&#10;Y+Cw7MOXhZdxsAwUU1vfoWkuBMHnSCu4SwljGJJwGUHWoeBPR0aZdTALsWB5TIZBdH05Vhj7e9vl&#10;ANgPARwkkAmnh3uRXegUckA2YamcZbjCCAqC4kjjjtWg8xp8/PkTlAg4hflTmJ7Gna1SJg8GLwY0&#10;oFkFAl8JBEU7P4JtCJqnRwnmHc54nPU4g31dzoJzOO5COFuBsH0tZ/eG8zK2hfFKBbiNWYjBXH8Q&#10;Vyr8fFQm3ryFnymLu7TIC9JQSnLB9+DB70C/F85739kJCOQVFcg/y3Ur5sq6uZNly/J5mE6RR2/b&#10;IoPpJrznoja11tZ0kMgJyIP1J12tVbLzu1+TxK5npQeBYCBZL32xWulFDBhINMog/sv9+E9TLP3J&#10;ZumDCPrijbIX/8Vc7Qvy/mtXyaLLf002LpgpV69apgL52OMPQxiNCITN+r8uIlAV2ZgGd7A9iQYp&#10;Nu2Sr/zux+RT994sv/3w3fLU3Zh+6EGpf+EZ6WhpkAzEkWN3gFbWn2CZrYSQCbUhe2hr3C3pup2S&#10;rNoqSWYjL/yzpLf/EALBtGYrbvLwP8X/TTMPwHjA+UHIhCM5ZHEND915s0y7+NdkGQRyxzVr5YkH&#10;b5HvfP3PNU5oRTyEwX4jbHhDerMJpZuNdEjWwa7z6NZswsdkGgzgLF0Zi18a48VDfFbdmPbg5rmX&#10;8Y1AAESzD9Cvcc6DcQ/SIKV1HvbGugd04+bbpQvn5+vb13Vh/M7je1LggByJ1SlucuFSloEExVES&#10;CE5YVufhUcCPS+80PEoV4uNisg0KhD+yHo9eSMSlDx+cm3moYYmzzoUfnJttWEoC8e5G+IMydymQ&#10;Q8FvlmuAPMAIUuEw7BhVe7Vy3Kvj8Oo5/FZULuVFV2VFVp5AgnUdflYxVhouvkAqjyllxWHh3WsY&#10;9u62JA+PMwxuHqUiKScoKiz/L1vHwIljXRxxBDmH4G0JBu/z4R7rErbvu+XVCliJkHN4z2NhL3HI&#10;xclUNDPR7MT/vPh5noU8iPmsObX4n79+B973QqnbjPFVKxBkIGvnXiEbl2CKTOSx2yGQtkZ5eW+3&#10;FmGx5dVJZiND7IDYJsndz0r1D74hXU07ZDBeLcPJOhlK1MpQW4MM47ghyGMo1WCm+J8PQyDkAG7s&#10;cnUvyvuvWyOLkIGsmz9TK9FXLZwrn3zyEemBbAZ5M6ixALCVJW5Ae3Gz2R+rkb//w0/LZz5wm/zO&#10;g3fIR++5ST7zoQek8aUfSpHFJ8gkCshyCq2IJWz1xZafLH+PVKtA2kFH/Q5I5AWJbv2+JJGJJF/E&#10;tOpHuDtv1v8VK8z78R/uZWkD5q1AeBP88F23QCD/TR+UdePGZfLo/dfLP379i4gLlE0bzpH2BGIq&#10;3+3NadhNq11ncYuR3KIkVxoubuB24Ta3JMYtkQmLe+NhS2+C8HyVroMSMXGdMZ5CNyIJ8wIpCSRs&#10;oyWHk/kCgaWQ0pIC0lKLNsUtSaKcLvbvUJiyYaofLD4YbLtQgbgfkEuYPIjKA7Iw6SzlkYQk4gB3&#10;LJSFgh+ZYpbDKsrJCOTBqSsPiuIA0ueDIRxgHUhP0mQcAQ4g0yBucZVbTBUmDYsrj3EFggCjgQYB&#10;pxJukYm9Ay4PYoaJ12eUyyNMGuTdBv5X9uZKlI7blyvD3SfIqzhHGGGvRcL2Ja5AgvgSGSsQi/uZ&#10;WYEYsC3k83fhd2S/Pwokst0UYa2Zc7lsWlpZICeGOvEddspoR/T/R91fh8dxpev6sPdwBjNJHDMz&#10;Q0wBJ44ThxknyWCGOQN7MplMnJgdY2JmRlkGyWKwxczMzLLAtmTZlrrf3/OsVdVd3WonmX32+c71&#10;/XFfq6oa1F1d9d7rWau6JWd2rZeAg1sk3ueQJPoegUAgD//jWiRBXoqUYMoE4oBEUgk6idnofV88&#10;uU8eRw9+6He+KhMH94VABsvYof3kJ69RIGfxWJ7PpyWGnUQIJRZFKSmUz+OlBPL2Ew/IDyGPl+fP&#10;kR8/u0hOQgJR7JBCGFGoL1GQCOdMIrGuer8+xyUMEglT3ys5gMSBBGIKZM+ncnbfRokJPIHzigJh&#10;AglGhxHnOc5PphAKhB3e5xbOV3MgFMhcCOS5RbNlzUd/U3WCAuH3R9S32N0EYgrDfd1dIJ4kYhZq&#10;d9wLt4n1Pp4k8p/A5MI66g5TjlUiJuZrUCNJhkjMRMKRJ0/0saYOlTTMG9U65cFlI3XgALqID1iP&#10;bbrKgzhFYQU7OBAxLxA7PQjLQWwJx/2s4nB/o66CcBWI84M0Y5u7OEy0OMz0wdTBOQ1OilswhqjM&#10;SXLXCXLPcHjKccktxJJtkANyccCSbN4WA1lYcEySx3ue38jHSVCAVgNZgEJKw2g90evKKYXrxKsn&#10;XOTBwnQL1PDKLeThLIpcdgpCy8OEwtBUYlnBwm+h6otCQRhUUwgGNRkXnWReRGHtTQ0eU4vX4Inq&#10;DM/U4DZPVGc4X5PLe+F7w3uv4Ht2k0hF+kVjmT+zrpfVXAn2nQMKxA33z0N9ZuggsK3OjhGfg5tl&#10;9pj+Mq7/t2X6KArke/LignskGQKoyoRAEjiEFSH8qZSKtGiJOndYzuxYI/FnD4L9kuR7SNICKY/j&#10;EMUJSYM8UoO9JC3UW9JCvCU9mJyWdMgkD4U1wuuQLJo5UYZ8+yuGQIYogfz0teclHnUgBedyYsgZ&#10;nMNn1HBWHJJMYhDEBEkt/e0P5a2Fc+TF+6ZBQpPkpYfvlSNb10IeJyUS9YfJJQ7Fi98diUHNYXq5&#10;iORyweeoXDx3RCLPHIJE9kngwa0SvH+zBO3bhASzXi7iPbBDlozzjwJJigiBQMBFnKsQSTTq1guP&#10;zEcC0QKZPWm4PPXwTFn573dQG5BWIBB+d0RJhKMWbsNB7rgXa85FKDj3YMFToSZWaVjxdF8Tq0y+&#10;CNZ6au2cmwIh7n/DfB3WJKJEAg94os8FpA9y0Z94KSIC2OIOBvpJ+ITEmTxMcZjEBLqiJYEdDGHE&#10;kWCCD0CBNxUCgYB4gp1NEkw4OWQhNlwTr+CQlZOEC4QScZJ4UUNpMHUkM3WoCXEtjbQoP6QJTTrW&#10;rWQwOXjAKQ/jexiAKSMHsjAx5UFyYji3YQjDwJSGEgeKv/v8RgFOAlIYT4JvCce/neik4UwcztRh&#10;lYQVa0FyL1jsBTtIRaFDkXPtJTupQDGsYHFkwWTvm206C2iIJj0EhTVUkxGKwm8S5qA6MxygMLNg&#10;fx64r0ld5gUX6rMuKuo+C0jEI27P9XnU8jU4XheXLVAwQAsGqcgd7C+i9hcE4zI5r/a3gftnAczP&#10;yBRJTXasnD+8Ve4ZdbeMufubMmP0QJk0+HYU5nskJeSUVGfF6ETKy3d5uTUeF3Zip/jvWy9pfkgf&#10;Z3ZLuv8RyQo+IRlBxyUDbSYelwF5ZIadkcxQwqErtEgUBTifIk8dlkemj5dB3/yyEsiUUUNk3ND+&#10;8vMfvIjU4wPp+EgKHpMY5i0JkE8CEw2ExISz5DdvyRsLZsmz906Vx+6ZKC88PEeObFsrMUhL0RBN&#10;bBCHu7wkATWHw17RfieQRI5JhM9hiTx7SGLOHZKL3vsk9Oh2CYdEQg5sEp/9G+SC70HJQrJPjQpE&#10;CuE/ZQvDuR0mqRfYwQuGmM7Ki48+JHd8/b9kNBLazPFD5fH502XpP/+IeqGHu/Q8KhIMRy2w7bMk&#10;4i4QK9YibsVTof6/iTm6Q2I4x2IQ7XY/M3FYk4eSBgOFMYTFORFP9NHicEJ59BaIKQ9X3L8MGIMP&#10;yYoWiE4XDmlYTKjF4SQhjOJwEmchFrE79oIpEI0Wh2fcBWJNHulKGrfC3yEHd3olD2CVRy9icHs8&#10;fxE1sBe5CUgqKP75EIWJTh2mQDyLg7gLwx2HPIy5DXcc8xluqcJZqFyLmipsbuIw76OLIXveBqYs&#10;3LAKw1UcGgqhFsX3i2AWcVMY7jRkR3iEt1kl8L+F++tzpBRDIJ6w7jPXfQ0hO/C8//V3TPR3b2pz&#10;YsX/2A6ZObIfBHIbBDLAo0AKOHeCz4oXS4Qe2yxhhzdKss8usEeyg45JbugJyQ45LjmhXpITfkqy&#10;FafBWcmCSLIJZFIUGSBR3ofk4WljZOBt/wWB9JMpI4fJuCGD5Rc/eAnJxVcyIJBU3D8p3FuSkIKS&#10;QpBosJzsf1SW/fYt9UXClx+cLU/OnSrPL4BAtq/D+c/i5oX0cULiIJoE1KA41KMov6NIJ5AHxBF5&#10;5oBEnd4voRBgCAQSdnCLBO/7RAKPbJJICiSGHUNeCBMMkVyQ9KhwJZDsyGCJR4f2xUecApk+drA8&#10;et9U+egfv0e94HdFTIHo0QqrQDxJxJM4rPxPBWIW8c+6zR2z4H8eznquL3i61W3mspr7QDL8LCCQ&#10;E0gTBgGIkQZWiTj/kOc3YL7BGCybxGJdgZ0V65AGEwfEQXlQGBYSIQl34q0oYfAbp5pELDuBMCwk&#10;URwGnCwnqRHnjbRBzluE4SQjCukDZEYHeCSDRJnrgZJNIIlsDk3FBBhwWcNr7fPjAj2SB2HkQRQO&#10;gRjSUALBurswCiEbE3dhmFdSEVMeWiAhUpKC1kKpBfPqJw2Kk+oNe8Z6dRExt1chcWiMZSQOV0Kl&#10;GonDhD32Wg/UKSAHT0AupB7F2kqDG40QBGnI9kw9qMtG0fdAfdZ/CP6eFefrxfuBPEiNIU6KRMvE&#10;FedwnjWROKVRif1rUkFhOwRiJEhDIEHHd8qsUf1lzF3fkJlj+suUoXcogSSHeCuBFOG+hclInnhc&#10;RWqIhB/7VMIPr5fks9slFQLJCToi+eEnJf+ClxRcPI32tOSizY04IzkXwYWzkMoZiMRbCnCeRHkf&#10;kAVTxiCBfEUmDsHfG8WfMhkgv4RAmD4ykVZS8beTw05LCh6TTIGEnpRkJJ6lv/6BvPnwbHntkXvl&#10;iXlT5Kn7Z8iBzatQI5BAAo4rgcSjTYQ84gJOIIEcQQKBQHwOStTZAxJxao8EHdsqwYchj70bJGDX&#10;Wgk4/IlEnz8EgbCTiM4ihJEKeaRHaIFwiDkRnVf+m18KZMyg22Xa6EGyYM5kWfz33ylpUCBsNc4h&#10;8FtJxJM0PHEriVjFYMVTXTW3O+vwreGluCb64icCEVAGipNq3RSEg/MGvI9FEGG+Jz6TPhH+iIcw&#10;vkkkPjQFPsgIdT23TiQa/SKtb8wKY6hJbPBpCAPgYIoxWqLEgeRBEtHrMElCTycpzDPJSB+fRQok&#10;khzuq0i5cN4F/pxDKkSSdhE9I0gkI8JXMiN8JCPSFz0UiMQgI9pPMtGD+aJkxQYYUBT+SBuaXGwz&#10;oSjMROFOPh5XQNxvQzopRDoxKUokkMZngV6lO8VKHsFSioJhUmJQmqIpT0U6gEhINaRQhbbiFlSm&#10;hXikOg2PVXA5uBc1kIiVOhPIxEo9aESx9URDVvj/GvX/S/R63swwRQPeR0N6sH5feJ+16n1DnEwk&#10;eC+EUq3CPlOtEqyxTW03pILPoxoFn1TxszHgvEo5PzsIgWmxLjtGwrz2yNyxA2Vs39vkntF9Zdrw&#10;O9Czn4me/ympgUBU2ky+qB5TmRIoUV6fStiBVZJxfqdkB+yDQA5JftgxKbxwEgLxlrwLAALJi6BI&#10;vCEQb8m+cAoCwe1R51DE98qCSWNl2He+KROG8Jvog2XEwLvkNz98WdLVsBeHrE6iaJ9S8kgMPCoZ&#10;occlw/+gLPnVS/L6Q9PlmQemy0MzxsqT906T/ZtXoi6wZuAxvH/QCUkKhESCIJSAIxLjd1iikDCi&#10;zzGB7JKw41skDKkjaPdaOb9thXjvXIr7HJRcnH+6oxik5j7SkETSLuIcxfYkvK43n3lC7vhKHxk3&#10;6LsyZcQguX/aBPnXO79B4ghQk+8cqWD6oCysEnGXiSeRWLdZMW8n/4lIPGGKxSoMYv0unmMOmxhy&#10;ML+BroRwHoWfLS+eMraRC75ogSdJkFCf4x7pcxG2txKhxGHFKpFTeAOfLxDKw4TSiDXkYRVIInZi&#10;AuSQgA+WJEIgVr6oQCgPVygRJ0oePKhAOsiEOEwoEZIJgZAsSOSLkI0D0oSicBdHHhOGkTR6CeJz&#10;sMpDC8SDMAxudTmuc6jKKQsrjqukKAZgFiezYPUGRQ6Pq8Fj3HEKxCKO9CAUTFd51KKgkl7iMAsv&#10;aELK8ERDFiXipDH7f07D/5B6N9xfU0MWxEEyQ5RA6vGezffoeO9IHaQWgvCE3qdsw11QV30Zn5EW&#10;iHmVG54rN1bC0CufA4GoOZAxd6E43i7PPTxdFePqnCh0GnA8IK2o1JiEYnh2i1w4uFyyfbdIcfhB&#10;Kb5wVIrCj0ph+HEpvHhCiwTkhp+Q3LDjGmO5NBYCObNH5k8cKUO+9TUZM+D7SCCDZdSg/hDIq5KG&#10;pELZMHEkhZyUlJDjWD4imWFHJSvwkKz47avy8v2T5An0/h+aOlYenzdVDmxZKUlIOfEQT1IYCD4O&#10;gRxT4okNOAw5HJJonwMQyH6J9N4p4Sc2y8UTkMj+9eL96WI5vuUDiOYwzj1OmPOLvvwduiA1eZ4B&#10;MeRFB0oyOqlvPPWE3A6BjBn8PZmM1zx38jh59w+/VF9AZALRF9v0FoeJKRB3iXwWVoFYRWIK5D+R&#10;iCmQz0ojKn0YI0dhqNkmoUh0njCvwlVX4lqE8oUFcgGmN7kI85u4SCSAw1pemsBTeDOUSG88yeOW&#10;AuGkOeQQjwOOJOAAsuIQyYVzn0nyRaQPD6QgaRDVI1EgcSB5WAVikkV5gGzK4QvgKW24y8MhECSK&#10;L4K7OD5LHp8nDpPSlCAXylKDe1GJRFJlQEl4BLfVME244exdO0VRkwF5gFpIhNRlsDfuSj2KrCcc&#10;RdiNpsxQaUaR/j+FAqnP+Z9RR7IhAVALzNflicaMEEU9lilHqyzNZRPuQw2WHSIxJaKlYkq6CssV&#10;aMvNzw/LtXkQiDcEMh4C6f8NmTEWAhl5uzy7YJrEh5yQqpxIKcH91JcVk4OlKhnHefBuiT2yUvJ8&#10;P5WSsANSFHZICkJB2GEpoEgokQhK5IQTbCu4cFzK4s5KxNldMn/ySBn6ndvQm++LBDJcRvYfIL+F&#10;QJjuc5Ba0i94SUr4SUm7cEyyIk9INp43DxJZ8ZtX5OmZ/M+F4+XRWVPl6fn3KIEkhvMLiBAH5JES&#10;fEySA48ggRyWeKSWWD/Iw3evxJzbK7Gnd8rFk5sl9NA6CdmzWo6ueVeObvq3pIadkjwIhEPL/OdZ&#10;+hL7IPxtnIcxSCSoNQ6BDIFAxgyWmeNHyl9+9VNHAlHfB0GH05M8yP+WQIhVIF9YJBAHcYjETR4O&#10;iXgQyK0kYhWIi0S+qEBulT44jBWFbVGqPSHRgV7qKgniSR7REEZMMCRiEBsCiYA4mF+1gBNlRAuE&#10;6YN4TiBKHsQUhSEL93WHMC5qYbijBeKryIi0CsS5rAQS/Z8JxEUasf6K/DgOW2k8ScIdT9Iw0UNX&#10;TokUJ1mxyAM4vrGMnqljfkMBadxCHKQ8zSkPYk0WruA2QxhW1BANi6ACy5m4j8H/RBqNt8CTDC5l&#10;h3vcTnibJ5pAA0TgicbccI94um8DBNJk/ZsUB/aBwioS0AB0yrIMcxmtu0zqXCTi3Pd6eFBTiX1e&#10;ATFXpAeqK9zq8mMk/PRemTduoIzrf5vMHHu3TEUCefahaSjIJ6Q6Owqi0fNWJfHn0SHwQZLYJ9GH&#10;l0vGmQ2SF7xfckIOSz7FEYkEEnVSCqO9pCDqlBREnMI2b0Vx9BlFdWqgxCNJ3D9ppAyGQCYMvlsm&#10;jRgsw+++W/7w0zdU0ilLxDkRg/MrCmkEz5Nx8bhkU0ARJ2TZr18V/tfBBdPGySOzp8mT90+XfZuW&#10;41xHfYBAEoOOQCAg8CAkcgAC2QeBQBw+kN65XRJ7aptEnvhUAvetFP/tS+TQyr8ggXyI8xfiiuFw&#10;FQWiv8CbieWsSLwWSCU17Jy89cyTcsfX+sjYobcrgUweNVR+97O3lEBSogJRV3TNSPQgD3eBfFGJ&#10;8KsHjkt8LXgSCOG30a1XTHkiOuC0A35/xlMioUDCA5yE+UMiBqEQhYm7PPirASYXfMgJhSd5kD69&#10;5j4MtDyOqTY68KQBJeLlUR6KEAiGhJ6SmFCIhOOaYRAL2rgQb8iDEjntMvfhmAMxhqtuNXRlDlGp&#10;5XBzuMpJKno+qRAJScOyAwgiDbJIjzKGq7CchWUFlrPRKqJ9JQcS+SxyY/w0sX4epfFFxUFcZWFN&#10;GIEuFCcFuVCSTIIdlIKy5BAHanxcoXuqHkEhKgOmQNi7rQHO4ajeuA9F9cIij9pMnTxuJQp3mAya&#10;gFUCVi7hNkUORODAst0d3nYLmv8HNFEYLuC58LqdYB2iIM0QaTO2aTgsBzlhWQ1zZV9QWOdS6nC7&#10;y35UiQ4CURPxXOdQoHN4sBLLlWmBUpUeIFVIeg350XIRArkPApnQ71sye8wAmT7sDnlu/nRJCDip&#10;5kB4Gbaaa0kNAL4o5Idk95K3ZemvH5dlv3tZlv7xDVn6J/DnN2X5X38oK/77R7Lq3bdl7T9/I+ve&#10;/51s/OAPsnnJO7J12V9l95p/yroPfiezxgyRId+9TcYOvEMNYY0dMkjefvVZCTmxS6LP7FHzFZxA&#10;z448i3PtnILzKct+95Y8NWuCPDh9vNw3lRKZKHs/XYbzFx1DJKakwMOSHnRI0oMPSmrQAUkM2Ctx&#10;fnskzneXxJ3bKTFIHxeOrpPzOxbL2U3vyb6lfxTf/eskB+ckO3e8wIVXYmVAHulRfjjn0eHDtlTI&#10;4cfPPy19v/FfMg4CmTQCwh06UH75w9chEAgmKggCYR2BQD5jGMvki8qEAnFHScSYC3EfzvoiAiEu&#10;EjGIpEwM+Dtm5i+GkAt+hPMiEAp/ssqAv1NmcvEWUCShSiK96RPlB1GAaH+kDIMYRBteEdFbICDo&#10;pEQFQyIGDmlYsMrjswSSBDg2SRgxTZIpEIs8egnEWLbCA5BQFu5QHlogFnkQCEULxLMwNDwANaZA&#10;biWP3gLhumcKEygRUxRm2ri1PKzSsGIKRAnDHQ/y4HczKA4Th0DQ27VO7LqAolgNMZAaN1gA61Ag&#10;67LQG3bwxeRhnZv4LIG04Lb/17gK47MI0S1Ew9dOubC1Dp/p4TATSAKPqcF9aiAgoi5tzqBEmPSw&#10;n9WwYKBUI3VUkjSIAALhenNelERCIPePHyiT+n9L5oweKNOH3iXP3T9DEv28IPNYqUiJkPIkCAeP&#10;q83wx/P6yrbFP5OnZvaVp+eOkifmjpfHZo+WhbNGoqCPksfuGytPPzRVXlo0R14Grz4+T15/6j75&#10;wdP3yw+ff0jeeGa+TB8xQEb2/a6MH3IXevIDZfywgfL4fTPk1689Ie+89ZS8+4tX5YM//kSWvvO2&#10;rPv3H2XH6vfk4PrF8tcfPicvzJ8hj99/jzx0z2R58r7psn3tYvSkj0ikzz6J8dkjyX77JC1wPwRy&#10;UFIgkeSg/ZLkz+17JOH0dgk7tFrObPqHHF39R9m5+DcSCWFxJCAzkhfDQBZIHRnR/jj39chDJpZT&#10;L/rKT198Vvrd9iWkJghk2AB15djP33pFJRAlENQWdkT//0EgxCoRJRKIwhVKBUAeJvy2v7sgInyc&#10;uN9GPlMgVnG4Alkg7kQHMHVoeShhgJggJ7HBp3pBWViFYSUhxIm7QFL5AVIQwCoQhyRwEJgpQycN&#10;fYAQUxLupBlwOQNk4b4kO+I8ekfotbCHEuV/S3JxQJI89GhycSCSPERlhSERV2m4ks8WKYNY04a6&#10;PNdY1sNRFMJnC8MxCe4mDPd186c0rMNT1jRBKTjXdc+WQ1TmcnWaOQmuqeUwFKTgTn22loVaBg0o&#10;hO40okC608RevRvs6TuTAgpwToi05IYqWrH+/5oWvNcvSiteu8tjc/Ge1JAYh8p6w2GxeuwXogRM&#10;KTOZQL5MdOa8EqE0KAIKpSrNHwK5KLG+e2XBlMEykQlk5CAIBGK4d4rE+x2DiCLU8VGBY6sez1Wd&#10;dg4pyE+ivTfIq/Mhj1kj1A8jPjZ7jDwKFoIFs0bLQzNHy8OzxsnDEMuieRDMvRPARHls3hR5EgKY&#10;NrK/jBn4fZk4vJ/6LSwK5IGpY+XFhXPUJcSvPjpLXnnkHnlt0Vx5HRJ6ExL60dMPyE+fe1jeenaB&#10;vPXcQvnBMwvkh88ulN+++az89y9fkw//9BNZ9Y9fyvp//QaJ50+ya+Vf5cDad+X45g/EZ+8KCT68&#10;XoKPbJDze1aI18b/lq3/+qns//hvOE/Pqcvm+UvZjsvwOXwFeHVldlygZEYEyM9fekb6fe2/ZGy/&#10;78kUCJBDb2+/8aLEQwgpUQGq7mSwtqA2JPMrACDpAvHtRSK/SuABfgHa+l029f01T4Se9Ywxf/x5&#10;mBcscUrBbK1EoW73FoqG3+43iUAK8YR1KItY50OsfL5A2KrkQXmg/VyBaHl4EohTHkggwCkQnTxM&#10;gRAlDoNUygPwUtw0pgyDdKYLA8rBE6ZE3AWiJIIeC8lB1L0VVmnoZac88tDr+SyBUB7qC4KGPAot&#10;cxpWmeh5DS0NJRA1TOVKKS/JNSgDHKaqNChngUBrwp/SIFVIHCbWcfRq9Gyd65QHilOa7uFWo61B&#10;axasWpKpi49JHVsKAsVSCQTrLtJAD7xRtSGuQz+GKG4Fi6wGhdiQRwuWdUH+YrQp4Xi+jXze7Z9F&#10;S3bwF6I1h/Ax5ntAigEu0uS6QSPux33JuZU6pjbsN07A1yH5qTkk44IEBT8fi0Ca8iGQ83vl4alD&#10;IZBvyqwREMiQvvLUvMkSd/6oQyCqI5Hih5YCOS8NGX6y8o+vyGPTB0Eio+TRmUgfYCHkcf/04XLf&#10;FDBpmNw7ebDMx/qDM0bIg9NHyvxpoyGY8Q6BjEUCmTJ6KCQyQglkwQxIaMYoWYTneWLuOHn6/smQ&#10;2UR5Fu3z86dBLjPl2Yemy3MPz5CnH8T6o7PV8osLZshLC++RVyCe1x6bIz94fI688fhcMFvefHKO&#10;vP3C/fLb1x6WP//oKfnoD6/Lur//CPxQAg5twPkRKlk4NzP5HS2QhXOUUCpMHxRIBgTyCwjkbiWQ&#10;22XqCCQ2COSnbzwvsRCC+jkj1JhMUyBKIr4KDm25k3jhnAb1yZ2E8LMa1LS4WxAbdsYzqI+soZ9H&#10;TBDFoWWhBOImkf9zgbhKxJM8yGcIhJyUmABNLCQSG3QCL/YEWi5r4iAUK/EhpxwkhHoreI23uUwS&#10;w05DGk5SsONIKna6J9LwQZF0fLjpF9mip4CoaUVPivcmI4pDWM51znuouQ/H8NWt5z5y3YetYvTQ&#10;lcYP8mAC8YMs/IHrEJWJOVSlhqtAMcRBiiAWc7kkMVBKkgKlVMmCbW/MCfFywN5kJSTiCS0MM3kE&#10;KZgonOnCAgqSKQ/iKFLAOgFeR4FkudKAQknUsrHeCJk0gWYUw2asa7gcohKFThauOEWhi6xGb2vN&#10;QxHOC0bRZ+H/fNrzQoHn20x4O+/n6TbP8O+bUvhPsYoQAr0Fjbgfk5kpYHPoz/oZWD8bLXirQPYp&#10;gXAIa9bIgTJtyJ3yxJyJEMgRqc2KlHIcC5U4bqqS/fBYf3QKzqt9G3dmq/xo0TR5bMYgWTR9iDwy&#10;Y7jMnzJUHpg2AuIAEMi8SYPkfjw3JfLAVEgF2+dDEtNHD5DRA26XUQO+LxOGD1QCuXfKaEgHzzFp&#10;qDw4Gc8HIT2Exy2cMVoenTFWHp8zXg+XzUOyQfJZOHukPH7fOHlkDtLPnLGyCLc/NneiPIH09MT9&#10;SDoPTJUn7pssi+aOxX2RhHC/J5GEnn1gkhLK+n/9CufvOfU9rGyco+bVkdmUBsgBvOw+B528zAh/&#10;+eUrz0IgX5KxA+6QydhPE4cPkp++DoGEa4Go74pxZAMtRzvUhTmQhbpghy3k4A5HShSQgjuJqGnx&#10;FyCM8DO9iOdtIA71zwV0vHt3yntjduDZuXfKhOsm6OwHUCS9iUQwcOB3UiJuwcXzJxyE+R73SC+B&#10;mMKwLscGUhon1FUdcUghXDbhupX4EErEC6KgQHqTBIEkW0iBTEgqduqtSMOHQG4lD5IZdfbziTyr&#10;DjiNcwLdkzyIUx7OeQ+9fF6JQ3MeojAl0psiSETjLyUJAVIKiZASbNPLAeqqFVIOiZQn+XukIjnA&#10;Ab8MVtULSIKyUEAOCvRUDTm4YKYLR1EKRC83UOotNOB2k0YIpDEz0EEThGHSmO1cpjAuQSDueBrm&#10;IdZhHtIGeWhcC7wWw/8brK/Dimdh9IYJyhSIlmhvTNnq/QgRI9GReux7UmeCz4WfVU16gEqFnAdp&#10;LohwEchsFMapg78vi+4ZI7G+h6U+N0rNe1XiuGBngSmkOvU8njdA6tL8ZN3f3pBnZg2UR6b0k0en&#10;D5P5kyGLqUghU0bJ3AlDZM6EAYp7Jw+SeROHYBtuhxCmjRogI/p9V0ZxGGvkYKSQYTJn4giZN3mY&#10;PDBlmDw4ZYg8iNd0LwT0wBTIAgJ5dPY4JZSH70GamTlYHroHooG4Hubcy1xIZN4EWTRvijwCHpoz&#10;SR6eO1kWQoQP43EL54xTQ2jPIqkwsbz90kI5ufNjqcyMRMrAuYq0z3kQLRDnFZPZvA3nbRYE8qtX&#10;npO+X/0vGTPgTpmM9DFx2ED1C8Kck1D/4wepIxPSYMtL//WQuZaIFU8iccchEXSAiXm16a0wR2nM&#10;0RtP3FogzhEhJQ4HljTiRiTCgUmE+h/2nuEPWZIw32MecRGIKQwXDHnEo01A4ohXycOzQEx5WAWi&#10;flDtc+ThUSCWbVaBZER4xqMwQBavAjFwysOVHF4C6IHcGF8FheFOfpyvg4J4SqQ3haAowQ8pww/C&#10;8IMs/B2UQCjmclki8TNkwdaNZApEUwmqUgIU1Q5QVFKd1KJQkBpP8iAoRqY4SD0KEWlAUTFpJFZp&#10;oGApDFm44yIM9KI9yaMVvWx3aVjR8gh3FGldxNHmo/0MLlspCHNdd8ftdk/P54JKLHg9brTmBN2a&#10;3EBjmQIxJdJbHCbN2YGA+9GQiBI20SKxypxyr8VnVXMrgaCwTxn0PVk4fSQEckga82LUd0eqkDgr&#10;kWSrUikQf8jDX/2NxDOfyi+enCJPzRwoCycPwONGofCPQdoYA2EMVfKYPb4/kshAyGOwEsgD0ymQ&#10;/jKs77dl7OA71RzItHEj5V4+BqnlfqSP+RDIvXjsfVM4BDYCQoJYplE+SCjT+RyD5MEZQ7ANApk9&#10;CoIYA4mMhzwmyYI5E2T+rInyIHhg5jgwRklkEQTy5Pwp8vJjc2TxOz9TNaQ4mf9lkZ21QLTGpfWG&#10;RPTl+Th/47Ae4Se/pkCYQAbdjQQyRCZAID965Rn1q7lpnC+J9ENS0XOqhFdkmfOtKQRJxESnEsqC&#10;V4sC67IFfgPeJBGCMElAffMER2viQjiP3JvYYE4ZaGJQh8kXEcj/uUSYQD5HIO7iUC9MCeS4Sh6U&#10;B39iIIHSgExMKBSTBLwxkog3a0JpKHnwN3EMcSh5wKj8xU6HQLCDHbJgi9vSsI2k44MgGfiQMikL&#10;D2RFnvFItoFahlBcubVATHl4Ekh+nI9TIPE+OHg9S6QIFEMcpjzKCMRBSpFe1DK2lVMeoIJJI+m8&#10;K8nnkTj8cPI7qU7xlxqIhNRiuRYSsVIHiRA1Vu4BUxykTsnDX9GA5UaDpgxIwwEKVSZBofPAJaIk&#10;EiQtKEqt6E2zVcsoiiZtKJZtEIkn2tFDb88LB2GAyyzglEcwin7I53Kl0ISS8HwfwtvN+3q63R3+&#10;fU+05QXeEiUQJRFTIAbcLx64lMX9Z92nkAj2+60kUofbrAkkDgJZOG2YMYTVXyYP/J4smDpCYnwO&#10;SVN+rPruiBqyRAqp4PGDZMrn4fM3pfnIrg9+Kosm3yGPThkoD00eLgumo4BPG6eGsOZMHCCzxvWT&#10;uWiVQCCVh2aNl1njh8hIJJAxQ+405kCGy5zJI3HfQTJnLIRD6ajkMlhJ5F7AVgtliDw0E+ljxjC0&#10;I+QBSmXmSAhjtDw4d6wsmDdeHpo9SYMEsmA2xAK5MKE8ft9E+fGLD8vJveulMCkE56M/OmqAV0HG&#10;Bio4R8n5Sz2/iXMW51p2pD8E8rz0/cqXZfxg7KORQ2X80AHyw5efVgJJjw1Ch9MftcRXXe7PKzY5&#10;t5qGTqs555qK2qS4aOHCGUlhR9eyrOAy4PdbnHD43gDLCexcuxGPWhmHDrgn+FMvJpxKINGowVaB&#10;uEqEyyYnIQ1XIlH3nRyHLDxzEYSdP+qRPrF48s8EYtDpQpMQckISg48rEtxIxP00XsJf4HQnGTvH&#10;SkoYCCde2PneDtIIdrhJOj4IkoEPybM8OK9BSZx2kK2+xHSLbdF4TDQFotcpkxxsy8G23Bgsx5xB&#10;TwbLbuTFnTPQy/nxmoIESCQBEnGjEHIphmQIv8RVluCkBI8vBWW4X3mir5IF5VCVeN4J0ke1QRVE&#10;YaKGpkxhJBP0KNH2AvezUo/0QSgKE8qhCSJx5xIKjEkzCpYShSEJKy1ZAQDFMjvAQVtOoLSjMLZT&#10;DAaXkTBIO5OFCXryV9AquIwe/5X8MCwDthDIFRTrywWe0TLwQFGYXPVEISgI9Yj5WC0Oz3/Piiep&#10;aIIMkRhJBOJgYlEpJpepBLdzeAuJQ6FSmikS7tNgJRCN3u9aJibBKoVwop0ppDU/UuIDDsoi9PAn&#10;3H2b3DOin0wfcrcsnDFSon32SmMuEggSRxUewzkv/V0QJhAcE6Alw08Kg/fITxZOkEcn9pdHpyKB&#10;TBkrD0wZjSShBTJ74t0yZ5IWybxJKP4zxsqMMQNl5N3fRQK5SyaNGKQEMm/KKCSWIUgsA1Ri0QxS&#10;UCT3Tx0CgTB1cJ4FApk2HM81Qs2vUCAP3DNK5s8eLfPnIgHNQfKYNRayGi2PcPgK4njm4eny3IPT&#10;5N+/f0syIs6oTloxL3mHQPI5PxkNjFbNX1IeaHlbbqyP/P7NF+SOL/2X/u4KBMLvgbzxwhPCb4bn&#10;JIQpgXCe1TF/itpC0lF3NHoI3RwRIY4REw+wY2zKwyEOE24DngRi8kUEouak3dadOIVifiHcHf2b&#10;h5pI9dWN40omWijHkD6OygUliyMe+VyBxHkSSAhkYZAQfMxBYjDloiXC38HRWAXiSkoYf+6AnII4&#10;TKwC0W36hdOQBwVyBsLojR6icorCRRZR3uCURRZnjJTB9GGuQxAx55zEUiC90eLQmPJwCoStK0XY&#10;XoKWlCb6SLkhC1KKx5Ey3McqEDN5WBMHpVHJImCViJFAFJb0YcUsEibO+Q3nUJVr0nDiLGIac0iq&#10;FyiCLQ4C0dPWvW8WSSYOF2EANTQFLiNhkCtIHlcJl5UwKI5woNevolhfKfTMVRR8E2cCCZEOrFvp&#10;hDg6HethCk8S0fBvAsjgakGQXOHf98BliIKy8IQpEI0Wy2XgkIo5vKXEwf2mh/jMfWqVB5NfE7AO&#10;J9bj8+Fkey2E05YXIQlBh+RxQyBMIDOG9JdH0LOP9tmtBFKFY6caCZOJhQmUAqk1qE89J22Z/nJ2&#10;y7/ktXvHyePTRsiDE4bJA5OGywNIIyz+syb0g0T6yz1jIRKkkAenj1H/uGpk3+84BDJtrJ5EVwKZ&#10;AHFwzsQQCOWhk4gpEA5nDUPKGYbnMq7wYgKhQOaMlgcgkfuw/BAvKUa7aC7nPybIcwuny89fflTO&#10;7Fkn1VkXpAipPR9iKOSFLJyfjKYwNJSHxk8JJR+dtT/86EX5PgQyZiC/SMj/YTJAfvDcIhRnnN+J&#10;IRDIeSWI/xsC6SURroP/RCBWiXgWhjv/oUCA2vYfCQR/yBNxgZADntAcunKIQbVcN1BCwf2YQEKP&#10;S1LoCSdhJyQ57GRvwjUqgWCnURKpBkwaaRBGGqRCgaRDJiTjIiVy+hbyMAUCWRhkR1EiIBrEYD0a&#10;omDSoCAgD3f40wt5OBh5QOYjbXjmjKIAB2MBJEIKIYHCeLa9KQIUBylLciYNUpKE7SQZMgFlyeel&#10;PJXzHWhBBZYrOHSFk5yoZQ5nKfws8tCJxIpzuAq3ExSOWsiCY+ekDqmB1IMG0MgCRZkgSXiiGZjD&#10;LFZY/Bxj+cYksTlc0wpJmLRBDiYcmrqM3rjGXSCExd1ASSII6QGtBzqULHrTiQLvSohc43aLQDRO&#10;yVyDPDTm44MU6u974ApEQYn0JlAu83Y8hxYdE42mFc/XittbCCTTgkRyCUIxRWLdt6Y8mlHclUSw&#10;zSoRXrxQh7Yt94IkBx+Wx5EWJjKBjDIEgsIcfW63NFkEoo8HLZAag8rkc+hUnJdqHKNLfvmCPDNj&#10;mDwCASxA0pgPidyH9p6x/ZA++sussUgjYwcpgcwczQTyHf1FwhGDZbpxFdaciUO/sECURNwE8hAT&#10;CFIHE8mCmaPksdlj5QkkkKcgkJcXzpRlf3sbNcNL+J8uOZScZ5zPeZzrsJAb5WPgiwTCi1185I8/&#10;eknu+MqXlEAm4jWPG3q3vP7sw6og5ybwXzRoabgLxCmRWwnEwxyugVMg3haJnHIIhNtuJRBPEjEF&#10;8sUkwvtwKEsPdelfF/EAan0EiARcj/Q/pojwOwqBHIFAjki472GP9KEoPBGPF8D5DuJMFa5DUiaO&#10;2w1xuAsjJZSyMBIHSHVASfQeqqIw0pBM0pFISMZFQol4QxqUiEZLgxJh0jjlQnY0peENYZx2kBuD&#10;FBEDEUAW+Tjw8ixy0FKgDHxU4f8sipEonHD91pQomEIok3NIIUwcEEcKpJF63kGp0VZCHCa8TJOw&#10;56iWU847qIZQagjux0szrdQa8BvHvGSzNsPPaM+j6PhBHOh5WmhEkWqCSNzRk7soaEwWqqfcGy0N&#10;81JVLRBeItrGHrcJiqdJO+CwlAY9fdy3g2C5A7d1QCKdKOQ6NaCQFwYCFHMPXCu6BXiMO10E0rlW&#10;DEkUmUAsBl342xrcB4XefJz++73pKAi4JZ0FuA9fRwn+RglEWIz3jL/dhucllIgJRdKqhrawTLID&#10;sL9N/B00EXxW6nOhYEA9Prf2nHBJDT0qT04ZIZP6flNmj+E30fvLwmnDJebsLnw+Meq7I7WQRE06&#10;jxVgdDDY2ahK85O6DEoqWH3L+1dPzcJz9Zcnpg2VhyAlXpU1ZxzEMW6gYg6e/6HpY5VARvf9rkwY&#10;3FcJZMbYkZDDGJk7yVUgpjw+TyAPURgQiPoSI1gwa5Q8DIE8PmuMPDV3vLz00HT5xUuPyNn9G6Qk&#10;JUiKkpAsOBIQqwVSwPnJWwiEiaQAHb0//+QVufMrX1HfX5kwfIiMH9pXXn3mQYkOOio5cb5qWDsL&#10;jzF/qcKzRDRpqqPrxOwAu5OMzrCJloiJKRaNSzoxZGJefOQQCmotUTJBvfXU8fcE57FJdMCxXuhf&#10;G4EwrMv+RxURfkcgkMOfSZ94ysIDCUHm0JSe2/Akjl54kgfnN1yk4USnDCdm2tDiOAkoES8lkMwI&#10;g0gvhbsw3HEKxFtyYyEPDkGBQgikEAIphEC4XIQDkBSjh2Kii/6tKSWQgUkZkoRnePsZRRkoTzor&#10;FejxkUolC4JUAplUpPgozO1VacQP8iAUCVoTbOMlmAosa0FYgUAUWhpWeVgF0nALcRBTHrcSiPMy&#10;VSet6IGbmMWStEMEJpw/0ENVeqiI0mBCYK+fKeEa04CCy0Eo+ij8xQEeuf5FKQk0CMZ6qEGIC12U&#10;CIp8Fwp/F/8uJKGl4++Ra4V+t6SrKEBulAbJjfIwuQ6uleG9FvP9IzFAMG0QjItIjGE/0pIToNDi&#10;8HPQnIMib6I+H3yO+Ezbc8MkHQJ5aspILRAkBArk4anDJPrMLjxXjJr3qkv3wfGCDoUpEkoEHZNy&#10;HH81OA54EUV7TqicXPs3eXn2EHl62iB5dOpQeXjKULlv4iAtj/GDZC5k8jAEMmvMIBlz9/dk4pC7&#10;ZerIITLdFAiv3ML9edmvZsh/JJCHIY+HZ/OqK/3dEFMebz1xr6x//3c4p32lOIlf0EX6gEByorxV&#10;CsnnxS4eBJITqdMJh5Tf+emrctdXvgqB3CkThg2RcXjtrz71AHrg/H/qZ/DcfD4tD1MgnoeyegvE&#10;xF0gKbhvMrZbcZeHFReJGAKx4pAIarKJJ2lYMQXiSSKmNKz8ZwKBfT2RABKB+m3+YIgBL1qjJ8D5&#10;z2rcBZIcdtxBSvgJB6lhTtL4E88ucNsJfCgUhoWL3HYCH9xJyTCk8dny4HYn2dGUyCn0LHCAxZ82&#10;eisQBg62YhxsxZBIsZKHIY14TnRrynCwecI5b+GEaaIiGYWfxd8DFThBKQlSDSkoKAWczKQq1UdR&#10;mQKpAP7YXQ2oxf0UlIWSBISAE92kDie8vnoKhQT3M2lAgWjANlKPBGLSgGJjohIHh0dYiNQwiUZf&#10;TeUBCsToIVuLnUkbcYz5B0o7cJ90NlFzF2hNnAKhMCgRFFzQhYSgijkEcKPY/xYEeqYExZsF3KTM&#10;oDQYt4UonPKgVPB3mU7MBANpXcPfJdeL/DzSVQiR3ILrEEwPpGGrDJWblXg/5aHSgdd0GQJRQCLt&#10;kIhzvkTTmqvl0QJJkFsJxEwldWnn5AoSSGboMXkaApl81zeRFgbJjGEo8hTI6V3Smh0jDWm8/Pcc&#10;jplzDoEw1aqfRcF6Ez63Whx7bVlB0oCOzz9ee0ienzlIHps2GM8zRB6ERO6diFSBZHEvoEBmQyBj&#10;DYFMg0Bmjh31vycQpI5H5o6Vx+aNl6fvmySvL5ot7/zkOQk8sVXK0sNFff8KAslF0eeoQT46gpSI&#10;lVzOayoh8DY9R/mXn70mfb/2NRk7CAIZOkzGDu4nrzx5Pwop/x2uN+oFL6TxR/3gv3ewCkRLRMvj&#10;jEINs7tgCATL/Pe9Gi0QLRE3kYQhlRDcx0oStn2WRPSXtJ0p5IsmEReB+H+2RP4jgVgnwa3Eg0QS&#10;AiHwn8PwX1KGOElRE+FYNtDDVMccpIYf11wwWooEwlAiUevHIA6A20k6MaShMLZlUCIgCyLRQBCR&#10;EIaCyya4jwL3AdlRxAsJ5JTkKrwlH4mkMOY0OANxaIohlRLIpRQHJOGkdgUSRkWiOxx+OqvgciVO&#10;tKpkCADUIAmw0NeyBTVIEBrepnt9pgg47KBAUqhjKuBtuE9Nmg/u74P78f6++jbA+7GnacUURCOB&#10;WJpuRSaKgyfwnM1IIs1IIZdAiwNeUaWxXlWlyPVH4tC0YbktDz1p0J6LwogCdFm1AXI5X3MFPWwF&#10;pHAFPXqTDhRQx1AQCnVnIQo1CzZ67RpKA0mgmK1OH9dLboVOFkoYBjchjOsKiKEX+nYrNwyul+Jv&#10;4bk0SDjGssdEA3QSQeKwUnhetTfxXD2Qhg3y6AY3yiFHvJ+rEMdVvG+1XzhfYuy3du5HtT/1vm3N&#10;9cN+BmqZMvFD6rMIJUvThFRxFakhGwnkWQrkzttkztjBcs/wAfII0kOM93b8jVgcJ0ibOMbqVQox&#10;kgiP1dQAHGMBOKZwPLIDknpOOvLDJPbEevnpoknyxPSB8ji/6IdCfz8FMHGA3D9hkCy8Z5zMHDVA&#10;Rvf9tkwc3FdmjB4qM9UcCK/CGmzMe0A2vGwXAjHFQfitdqs8KA41BwIoj4WUB1h073h58r6J8vz8&#10;KfKjp+6TLUv+JGXJQVKS5C+FkEaeGpJm+jgNSXipoSzOX3qSCLcXJ/rK33/+A7nzy1+WsQPv1glk&#10;UH956YkH5ILffslBx5BXY+ZG+Us2pJGF5GKFX0LOiDgNvBXpEadcSLtoxcuAFwXpy3tdLvFV8yNa&#10;Mnoe2ElyOL/ygA65BxJRYwkvZCLx6Ny7Exd07DOJVf+kC6CN4X97BNFuRBH/w5AI8DsEkVg4f9CF&#10;WwvEcqWVGprCC3ZHScMglcNVYUcdUBBKEpCAksgFa/rA9rDDkhF+RDLDjzrI4j+fAZkgHffPUGD9&#10;4nGIgxK5NTmQB8mFOEgeDqq8aAJ5IKHkoy2I8ZLC2FOKIiST4lhvyOMMxAExIEmoNJEEKSSd8wDE&#10;kXBGwfVqpI5aSIKYX7xjW5/GniFPTt6GExVS4AnLiUr+/pBjmEiNaUMAWdiOok7qMyCOTBMOOWEb&#10;bldgWwNuJ40QjBYBhaBF4Bne1hs+1lx2ysMVV4FQHOcVbShupB3FjkVPFUGSj561IQ8tEBbKQJeJ&#10;5w708ikOPb9AWfgbmEUYRRnJwsQqCXd04edQEeF6oNwsIxCDav9TAhTW59R/i6+hN13FSCEG14oo&#10;DuKrXjdfW3d5MAhRcJ1p5ireM9H7BhLJQypT+44C4f6kQPT+dYefQYv6vCAPfH5KIjgWOnOCJQfn&#10;23NTtUCYDGZDIIuQHGJObZWr+Uwg7HT4OKhHcqnHsVmXguNUzaPp47Qm+Qzui1STHyx7lv1SXn1g&#10;lDw7Y4g8AhHcTxlMGij3jR+IIj9Opo+8W0b1/SYSyF2QByfah8l9UyEQR/pwCuR+DoN5EIiZPMxW&#10;pw9IZPYYlT6ehTzefHyu/OuXr0qcz36cD+FSwnnIOHQCY09LAchXoHOo5jI9CYQXvqCDmOQn7/7y&#10;Tfl+nz4yZkB/CGSQTBjSX55bdK+Enz8guRAMh7Dy1O/jURrmxTlO9Nwr52EpEXeBmNJwRX81wXqV&#10;qSsc4ncf9r8VrMNmTSae6jbxNKJkJS7wiIL/7VH9x0cQ7UaU/yEHkX4HHURgX1mBQI7gj/YmMeSo&#10;gyRE5OSQ3qSEHneQymErN3mYAuF/JVMth6oApZBxEdK40FseJtnqn9BocigID+QiaZjkRZ1Q5EMa&#10;+dEnlSwKkDx0q5e1OE5JMSgBpfHeirKE0xDHWXVFCqlOPgtJUBROKhNxnwRvBdd5H550pAE9OPPq&#10;GPNLeXqOAiepkgcLv1Meam4BPfkm9CYbs89riWThPpAElz1h3qbEYQjgEuRBTBn8x+CxDmH0koYV&#10;LZC2XKILmlnwXKVB/BVmsTTpQMog14xU4YSycBZjcr3E3wVnUfeMVQTd5Z8nEC0Kzzjv5+nvWOHr&#10;sr5mUyLO1++8r3l7RyH3i7FvHBLRArFKpN0iDhOVSEyJGJ8bBXItN1Ty0BF7fuoImXzXN2SOIZDH&#10;UbxjvbY5BNKY4aNoSIc8DIHUpzJ5IJ3g2OTQZh0SSE2SN15fqFQlnJKlv35WXpk7Qp7kN8YnD5D7&#10;kSzIo3PHy7QRd8mYft+WSUOZQAbLrHEjIAVehaUnz/nFQ4rEKhCrPMwEYh2+svLk/ZPktUWz5Vcv&#10;LxSvrctxvvqp4WZekFIMibAtUENYZ9QVj/oKSQ5XEV4sc0bJIzdaS4YC+eev3jS+B9JPxlMgQwfI&#10;M4/MUQkkF8+nhBPhA4HwwhzzIh0npjwUSBdfTCCexWHy/0Ig8ZBHPFKGKRDyRQXiLhEI5DD+qBVT&#10;IE6SEZEdQCgpBqkQi0kaBMKrQUhaGNf1tvRwDkUdlXSIIAMSybp4UrIjKIWjkMMRwPYo1o85yI08&#10;roXAlnKwiCI3wol5m4aPOS75JJoiOSEFRmsuF8WclOKYE0ge/N/OJ8BJKYvzkvL4U0oMlIRDGEmn&#10;tTQSvdXt5n08CUQNI/FSy0x+m5vDS0gMOGk5XMCx5waeuDjZmyAATn42oxBoKBWCExxSaIQkuOzE&#10;vF3fx5M8PhtfjzRDVqQFz0na8HzteC1tDtATNmiH6NpRvNpzfFHYOGnrK5fRXsnzAyiGKHxXC/wM&#10;sF5wHviiWLJgnpdOJAsrHB7SvXhTEL2FQazFmliLuzuUxhcnwDOVur1Z7u/xb7jD12S+VqtIrDiT&#10;iQm2FWI/YD918motpLaOfCQzJLmr3Je5kC9kocA+536+jP2shYLPCZ0N9fko2QMcC9fyQiT/whF5&#10;YfpImdL3GzJ3zECZM6K/PD51kMQygRRAIDgetUDQCcnA8cgkAoE0UCA4XmtSeCkvhMKfek89K/Up&#10;p+VGeYRcPLpafrFosrwEiSyYQoEMVENZj903QaaNvFPG9v+OTB5+NwQySOZM4KW4Y2XupMFAC4Qi&#10;4WXAngRCeZitmTzMORAmkOcWTJU3n5wrn7z/W8kJP4VOHn/RgXOU59AJPKNTiEGBSiD6EnvCYS0T&#10;p0B85f3fvCV3fpm/hXW3TBhuCOThWXLh/F7JT+B3w86gNlEgp4F3L7IgCmJe0MMUopMIZXHSMxDE&#10;reCojRq5gRi+CMmQRhIEYcI56luREEhQyz0QD0GQOMghNsBJjIVo/4MOovwOuBAJcUSe36+AQA5B&#10;GJrEEHLYQZJBcugRCKM3pjC0NNgeQUv0ejoSCFFp4yJTBZIDi33USVXoCyL5bzSPoT0mhVEmx6Uw&#10;GsTgdhZ+3jcSqcIBBGHCxGFgPr4IjzWhLPg8pDjmmJTEHoM0II84/m9nAImUx5+EFLykCqKohjSq&#10;EeNrkEaqKBMmEyaUWC9FJZZJdaK+T12Kj0L18Iw5CS7r4QHedg69ujO6x8eTEyeuKQETfVLjZDaG&#10;F8z1W9EEmtFbtKKGNDyR5XNLWrIhENCKotRucJlFyxMURq4PhOGLQqfpyIcgQCfE0cmiWOgLsK5a&#10;9IyNotlVrHvlJq5ioCic3Czzc9CNQu6EkgiUnoogNwIUtsrAL0xPpf/nAJHgORXq71pfhxNrcrG+&#10;By0VZ+rQ+8B8/06RdCKJKImAjnx/AAFDFlfzuK97Y/08lOw5D4XOwI38UCnE+fXSjJEy9a7bIJAB&#10;Mnd4PyWQuFNbpKMgWhpxTDZBIM08fngM8jhD56YxVc+h6eFVQzKcaE86hWPTB4Lyk5W/eFJemzdM&#10;Hp81ROZPHah+ouQJpIMZo/sigXxLJg+7S+4ZOwSy4CW442Xe5KFKIHMm9FOtKRDKw8QqEHPuw4T/&#10;e+Sp+ZPl1cdnyd/efl4iT+9EJ85f+MsNFUgRRZBCMYRQGH0KicRbjSxw1ME5nEVxcG7EAu5Xmnxe&#10;PvjdD6XvV/vI6P53ycQREAiS2lMPzZSLvnulMBHiiELSiDhrCONUL9T8q4H1oh5e6JOG2uYRDt17&#10;wriAiHPC1pGcz4KjPknBvLBJw3//+1kkBCIQeCAegiBxkAOJDehNjP8BB9FIaDH++1VrEnV+n6JP&#10;QsgBMUkMPeggKcRJcughCKM3qaGHHVAcZkvSwykQTRZ6SNkQSG4Eij0EUhB9Uhd1FHQWdbOwlxjF&#10;nXCZAiiCRNT/acYHVYgPrhDiMClgS+EApgkzUTjhMBW2x5+QMrTliZTFSSQLCkNTjZOlJtlbatHr&#10;qk9D7wuwkNehJ1arZAKpQC6VkExlvKYaMb8m+bS6D+EEpVUctck4CUGNSiqn8dxn9P1cJMFlSoVy&#10;wfMQyIY9QNII4Vgx76vXdRG4RPBcHuVBPIiDOOSBFGLKw5NArqgeMUERy/NB2iAQCOhA0iCmMJzi&#10;0GhxOAWik4YWiLX4qh5/OaQBuit8wXkDPxRzEy0K1RrYqiAEC/bqoM/FVsXHWp/Xia3KXNYSIVok&#10;EIYHbjKtWN6HVSJc17LQ+8J8706BuEpECwQJRAlEw31uXWYqcXw2EMjl3ABpR3q8CYEUIeG/AoFM&#10;UwlEC+SJKRCIl1MgzaZAMs/i2DkHcAxymDWVF2vgeDeOw/q0M5ANj+nT6m/FHlopf3r+HnnhASSE&#10;GbyiapA8+cAk9bMmY/p9QyYNu1Nmjx8GcfC7GxPk3qnDlDhmj9e/n+UuEFMeJu5zH0/NnyIvLZol&#10;P3z2Xjmw8X3hL09THPzyrJbHGeG8ZQlEwRSi50MgkjikEIO82FMWnAJZ/IcfOQQyYcRAGT9igDwx&#10;f7pEQCBFSRQIh6eQQlBrslGn3LEKxCqRzxaIvkioF8Z88P+GQG4lE0/yUEAexBSIJ4n0Fohu3SXS&#10;J5HiAA5hUB4gmeIwSLEIJBWkGaRDGA4oDSSRDCSPDCxbJ8fVUFXEUTU0VYC0UAQxlEAQTAHl8cdQ&#10;1I8bnEBxZ4FHsUehL6cEYk5KCXoZRVFeUoQPsQjPUYTnKEavo8QE9+F9Wdw5dsuCz7FcFvmaZArC&#10;S1GL5boUJ/Up3ijWp3GynEHP6yxOsHPSzCEenKAcTuLQEws7BVCNx1Ym4flBNYRjCqReFXwftMBI&#10;JLUc3gIUSK0pEMD7mi0nK9UJq7bxPpAYnreOzwvqjftZUWIheGwTaFZACpQIepAtkAbhsh6uOist&#10;Wb1pzT6nyToHcfiAcygWPi5cYU8YsEd8FfLoyOcVOprOAh8H6sojExbMYs31Eic3Ss5boETMQkuM&#10;1AGB9EAcDipNWNydkugtDWsLaozWAxSIrcpf0eOGrRrSoGAoEiUaQpncAgiEdPN9GO+HkuByd1mg&#10;dKHtwvo1SOM6kxeH5ShSiOM6vyvC/YUEdw3Jo9NCB/a3yVUlbs3lXMg+h5LHOmRPobQhJdzIC5Ei&#10;JJBXUIino6DPG9Nf5plDWBRIYYxKxlogAI9pRsejmRdiQCwcylKdJh6L6pjj8XcK98VxxhZJ/Niq&#10;P8hbj06UJ+chZUwfIU/dP1lmje0vY/t9W6YOv1vunzxKHpyG9DB3ktzHBDKRCaS/UyDGPMgDEIj5&#10;8yX8DSyz5ZVXC2by/32Ml+cXzJBXH5sjK/7+Y8m4eFL4v2zUTwAlnFPi4AUv1rbYoBDioESUSAx5&#10;sFUT7KgfZUnnZekffyQDvs5J9Dshj0EycdRAefLBaXLx7E4pSmTygBggkWwIgSMlvXAXiAEF4nIF&#10;qQWP8iBIHzqBeJIF55ctqPtw3hniIMGUBiRhoJaDDvciIRCi8AQEQeIgBZPYAFeYOEycAnElikNY&#10;ycGQhIWUYNeUoaQBQXjESBsmGWHHIAxinRiHOCiPqGOIk0fRWziKhHFMypE6KuOPo9ifUNQknUQB&#10;9VKFvQ7FlFeEcEipKt4bckAPIpaiIMeQTE7h8aelAgdOZTzuk3hKaiGdeiSKRjxHc9opack4JW1Z&#10;3iiSp4CXalsyreC2zDO4z1lpyz6LInoWJ6WvXM7zlbYCf7mEthnrjdhenwhFnc8AAP/0SURBVIGT&#10;KsNbqtNxQIPadLxGnGj1KTjxUpAI+F/ePGAmBd7O+1IMNeq1Uly8D09aPDfer1NsXPZWJzLF1gCx&#10;UW5NFpToDC6BFvyNVgijFT3SVshPFQluzzijaIVISFsmf/fIlIYP3juv/ef7x34A7TlnUaggE+Ca&#10;NJAukD5MrmHdRH3vgaheNdZLfOR6qQ+kYIHrBjdKIZFSSoTiMCXCguwnUuUrdlKpW1s1wfbaYCc1&#10;QU7UNraBmjp/TS3h4wxqTAJchQLZ9FjoZluN1wK0ZCAvJCFP2CE5KcfrLIPk8J5ullKURAvyOlLI&#10;NbTXDGncxP7pKYZcwE3I4wb23XXsyy4KGfv5Gvc1RN1pcBWfwRV8HldycWyCtny0eXr9KrZfzcVn&#10;juPyem4gOlUQyKyRMnPA1+S+0QPk3pED5JFpAyTq1GbpLImThixe1s1jQnc0LiExOzCSLDsjTTge&#10;TVpwnF3C8dcC+ZSgA7j6Ty/JS/ePlsfvGSWvLJyNpDNYxve7XeaMGSKPzhgjT88ZJy/On6b+N/tc&#10;fhN90iCZN36A3D9hiNw3cbA8MGmw+lb7QxDIAohjIZMHh68gpEfvGSePzhwvT82dLK/huf/20+cl&#10;2menVKYHqC/uUhRloAISKYM4THkogaAOkKIYbxcKSfQptF6KygQfWf3nH8nQb/aRsYPuknEjh8i0&#10;MQPluYemSgT2UzE6oDlRxyUz2vgawGegr/yEPCA4K/qqUVdulUJSUR/NC43UVx9MeXAZnXAr+j6c&#10;g+Z8NIRhmV4giZx+8EBCEEThgfjAA4q4gP2QhSsx/vs84i4Pkz6pwQfESopqDyJhOElHAvFEGsjg&#10;5bggXbVm8mB7RMmD5EUek/zoo+gNHJMiUAZxVMSdQFpwyoM4kkGq7olzaIlDTBw+4lxFGR7Dx7J1&#10;pg0kDDy2Kc0bJ8JpFMrTKIRnIAKcZDjpOgrQazboLMTJaaGDvWjLeL2aEEUBuIoT/wpoR0Fsw/1a&#10;C3Ay5SGlZHtJfdZJaYSMGiGnJhRnwoLtaajoUhZOULS8vQkFnSJQPTwIgkMEOvmcVpjPdQkFnbQw&#10;ISAJtEFiGi5r2iE3K6qXit7sZcD1FhSYSxCCKQ53mDgoC0qT+6ot+zTwxvJpyOMMng+FKo/7TO8j&#10;tZ+w/64xcRDsky7sN/ai1Rf6sM/08BTlgCJKaVT4eqTHWojRk7eboFhLNYoyqQEuAgiwADk4MLaZ&#10;wqgz7s/WistzWR+vsRPcZoesNHhOJpxKYnmNFoSvtwqvkyAp2fHebHx/HI5DoroBsRCVwJDIuoEN&#10;0iQ9SGJcJzeLsC8pXh6H2K/mPub+VokPn8NVtPozAfi8rhifUSuOwRv5gVISeURen0OBfF3uQwK5&#10;d0Q/eWRyP4ny+kSuFkWrIdNmdBYu8TiFSFqQPlooE6ZXi0CsEmnEMdrCTgo6SJezA+XikZXyq2dn&#10;yQv3T1D/anbe2AEysf935b7xgyGVMfLCfRPk1QUz1f8A4ZcN5xlfPOT3RvhNdnI/JYIkYkqEAmH7&#10;6Kwx8tS9k+S5+6fIT555QE5tWy7lKfxdOF8U9tNquIrfzarkLz8kIH2AEnQcSTE6l6QIaaMXSh4n&#10;0WlFrUnylY//8mMZBoGoBDJqsEwbO0gJ5MLJT/EcJyUvGmLAY3KiOFfbm1wDnUZwX14legFSMchC&#10;orCSCTzJg6SiPmqJmKIwRGIRh8n/TYG4S8STPIj78JVJL4Fo9n8hgRBTICQTqSQLEjHJvnBYkYce&#10;Un7UUSlAAilC+vAkEGf6MASClttqUjhkxKGt44DDXUfVchUeU62GpSie4+hdeSFVeKlCeDnvtFwt&#10;OI34fgY9wHOqV9xVck4Vthul51Sv+EbZOfSUz6qW282xdw6b3EABuQ66Kv3kGrZdQ0+zA/e5XIxe&#10;ejGKbBEEVYSTuRAnNriKHuZVFFJ3rkBK7ehltqMItKHn2IqT/xJO+mYlH7RIQS0s3uxlskhQaigq&#10;pBNF5hqKTRd65+RauZOuCrw2B1hHoTOXO1DA+dra8ilSCsKZMEx0ymDa4LLGKg8WLOJpbsMcpuJ4&#10;/nXQzQRhzmNACjexv25gH3ajsHrCBuwWhAlDgfVqHxRzXxR6CgTr9SjmwJEsLLDgu4oCj3GA9Xrc&#10;j7jch8+Hx6rtbtQaf5dSQTqhQKSKQ2O4v0MsTgTpSPB6VYu0pF4/UxPSU3c53iv3A4RyoxzHFpJX&#10;D7DjOLKVabhucr34LCRyRnGt8LSBNyRyBhJBJwhcyT2tuJyD45vL+fgssXyjIEBKow7LW/eOktkD&#10;vybzx0IgI++WRybdJZEnN8iVgosQCI87diiYSiEQlU7RQaFI0iEWpg0m2zSCjkwqOjY4/5pwHlIg&#10;lyCUSxln5ciaP8rPnpgpP358FpJOX5k68NvyIBLHC/eOlx8smCRvPDoDQumnJDJ3PBKIIQ8KxRTI&#10;A5OHQCBDlTgWQCD8pd3HAf9N7asPT5dlf/ohkoWv+r230vgzauiqDBIpgyQqQDlHJHhhS9wpBUcm&#10;SHHsSUjDHX7v6wQ4jlrhK+v/9jMZzgTCX+MdPVRmTRomzy+YJuHHN6r507xoCAECyYVATFncCgrE&#10;+lUD4v5VBGKdC7ZiHbnRIzpsXS9Mcl6gxCtdIRPj4iX+eKaVpKBDHkkMPOiRhIADClMgLhKBLDwR&#10;cx5y8QAEsg/C6E1aCCWiSQ89cEsywg46yIRQsiCSrHC0IPuCJj/iCARyRAqij+BDPYoP/phUgqp4&#10;kKCHsUyJaJGwPQGOI4Ww93DUQWXiEalMOqa28z51KUelPu0IeleQBwpzOwRyBQKhPDp5QuLkvA5p&#10;kJvl53Big0qcuKC7gi1OZg6ZmIUBBcRWFyg9dQHSU0tQHGtQGFEgbqDgmdxED/RmFW4D3Sg43TVB&#10;vbiBItRlDGV0oofegYJLSZB2FIXL6GVeRUGmLK6jAN/gpC2fC/Tg8bbaYLHXhSh66oOl26CnAesG&#10;tsYQ6W4KlR62uO0meuRdKF6dKEws9mbSYgIze7HOZMGUwXVNJ2TYWYSkUQzhQhLXkSiIShYoeiY3&#10;USBNOPls0oP914P914P91YMC74luCKIHRVeBZRvSBulB8b6J9W4IwAZpKBoDFNIcDIJcaSK4zQEK&#10;voLbzWUkCDzeCT7bJnzOjficTRoM6iEPQtHgc5caPB7cUiBVEELVOSxrbBQeUe/HeK98z3xvEAuP&#10;MR53DnDsmVwvxzEKusogEXCtFAIBnSVn8RkCHsvoEFzJOwV5eOHYOSXtkEx7nrd0IwWWRR+Wnzww&#10;WuYO/oosmNBf5o++Wx6deIdEe62DaMKlKZ1DuRAI5784bMskqgRiDFU5QJpWAjmthEGakk/jPvhb&#10;SPaV0Ydk87s/ll8/M1cWTrhbpt79dXlo7N3y+v3j5GePTZUfQy73jeurBDIPYpkHiZjy0ALR/+bW&#10;MYx1z0h5AsnlxYVT5eWFU+SdHz4mUd7bpSEjRCoTeCXkOcAW6cO4ArIc0iDmlZGlSBikBAJQl+ir&#10;y/SdUB6FscdQK3zl03+8LcO/zQTyPZkydqjMv2esvProTAk/sUFKVQI5Ljl4rtyo45AEv05wK/g1&#10;BA0vDvosgWRAFp5IDz9sAIlAIE647ko60gfbVKQNoqYZLCQjVXgiCSnDEwkQBYmHGOICXIn13+uR&#10;mPOUSG/6pAbtEZIWvNeF9JB9DjJC99+SzLADFg4a8mB7EPLQ5EEieRFoIw9JIQ72EoikIuawVEEm&#10;FXGQgkUkWiaQg7FcjdRRzdSRdFhRkXhISYTbayAYJZCUI9KcfgK9Kj3X0Y6e2ZV8b0jEKpIzcr3k&#10;DHqEZ9BLPgsoEy0Q9oqJ6n1CGHbIw8SGdSeBLtghGt5HGlBsGlG43LCjoNtrQ1FQUPSrIRUI5QZS&#10;AqEwuthz54Qtir5+PkiDUoAQ7M1hIpfCNS0X0IaJ3UBawsVu0houtjbcTrhOmdRTYHjOSvxdfvfB&#10;uFLIejVQVwnnK/ScBdMZ4dyFVRIcbtKTxijmSBVWWejCiv1lzC/YjX3k2G/1nulGgVaFFa0NPf8e&#10;YEMi4G030Xaj0Pc0Y1+0QJxt2A+kFXDdnUvYxwrsZwfY32ht2K6AbEx6QPclfHZ4fiLElA0F04DX&#10;34DPkykFr4s4h8lcoSxstT54D+h8mMkGj7WrYwF/vwn7Hm0P1m31eD/4fHWHBPsBx42JHbd14+9w&#10;v9wkFCm4QSDZG5APU8wNHLudxd5ItpBIEY7xAgKBIP2Wxx6Utx8cLfcO+ar6r4ILxvaTRZPukNhT&#10;63D8hyGZM41ymBJkASURDUXCNGJNIKQRElFDqykQSBrSCM691jQvyfLbKh+8/aTMH/ltmd73y7IQ&#10;wvjxw5PkV09MkZ8/DYGMuUN9W33euMGQBxnoSB7zpwyDPPTQFedAHpk1Wh67d5y88dQs+c3rD8nJ&#10;bf8W9d8WU/3xnigMfSk9L5svhyB42X1FvJeiHAWfcBspjeP3uvTVm1bYYS0GvMhl83u/kJHfgkD6&#10;f0emjx8mjz8wTd58ao5EnNyIpOOFTi7kgASSx/naqKO9iTQxRMLvrUEcORAFyYYY3DGH893JCOPo&#10;jcZ1VMe4KMkCpwbYmhcvcYrBSkrQAY8kB+73SCJEkQDiIQYSF+Ak1n+PR2L8IBEPQCC7IZDdkAYl&#10;4iQ9hBLRZIRSIp7JDKNETEyBHFBogRyQPCznXdiPHX5ACqIOSnH0QfSaDkk5JFIee0RBiThEAmri&#10;j6vlqgRug0AScJ8EPCb+IO53RG2jRGqRSuqTj0idao/hwD8GmRzHSXMSEf+EtGYjmeSclHb03K7k&#10;ncQJdRJC8YJQTqFonkbRJJAK0gnpZhoxigexCkT1SIFDICwkSiCgkYWDmALRhUSaUPAbQ1GUUFRY&#10;NFhIOFlbi6KmpIH7NJAQ3I9FERK4RBmA1osQQ4RGLRu0Y709UnMZy5fRXjGWeTvkY+ffrAMQmEBg&#10;vGqpR12aagw3OaAsjMluLPNSWnX1E4SqJMH5ASUKCyyifN8KrHNfQQBqP7BYomjeChv2iwaFH0XW&#10;jnRhb+b7hvhaw6QHIrS1473zPXVEiXSivYr3RK5g+xXd2sll7CsFly8aRKjn6G4JU9xsCXXSGiI3&#10;WpHSQE+LFowdUlEwrTgSC96PmU4c7xPwffMzJxxew310QsLnjecSJTYKHu+BYofQe7CuOgMuoFNA&#10;+DkD3RnA/YBNCRA0A74eSgl/24YEfBOJp6vqrFwtQ9Iu9EKCPaUm5ymQXzw8Ru4f+hV19dWjEwbI&#10;Y5O/rwRyrSgc0uAQ5SkIBNJBSm/LJKflcgZkgpRhDmkxcZgCYWqpT/VCAoE8Eo/KpeTDcinlmFwv&#10;CBSfLf+S+4fdJjP6fUkWTbxLfrFoqvzhmRnyy2fugUC+rybS540bYiSQAerLhw9O1fJYMB3iQPJ4&#10;5B5edTVOnn94mvzhR4/J0c3/lHKIooK/XB0LaSBt8AKaagikHEmjBAW8nHOfKPQVvCQfy6QMkiDm&#10;5f/6KwDOrwdQICVKIL6y9V+/lJFMIP2+IzMmDJdnF86WHz17n0R6faIuxCnA38iJ5i9a6CF3T+RF&#10;HlESoTzUxUHgfyYQ58jN/68FkvR/QyDuIrEKJBOiyEISIZkqeXgWSA5SiAayoDAMCi5CHAaFSCIm&#10;xZEHcWBoSiEUkzKIxUqlAgJBWwH56PVDSDBMMUgjcbwNUsGBUhN/GOnliNSjx9SAZNKYegQnw1Fp&#10;zjiGdHJC2rNPyGUI5Uqel1wt8IJQTimuFZ9WdEEoN8vPopDq4S4OddnMK4JU75sFFUXDSCuqqKBo&#10;KhooDshACYStE1U8HT1xPM4hHNyO1CCNKCBNLCQAxcdEJQtgb7+IwhqhCqQdxdV+JUrsVzVitHZI&#10;xIbbeT8bhdNAcaGoqSSEYsRLVdVlsTpxuaASBt5rNeDQEnvWxhwE0SnBSQ9664Q9dyt2o2fPQsz3&#10;x6LsPvzEpCAstHhP9qvREEWc2LviRG7Eie1GogP7jXhsixX79XgHtuu4D+5L7DcScDvvg/Y6lxMV&#10;9i7crxP36YwFMZpr0dJ9LVJudkXIzWsXpbsjXLqvhEp3ewjEhdQHienkgtdGGSCpiJIMExHecxOA&#10;WHpAN/ZHN5ebcRtTDp6DQpOrlF4MWsAW2E3wGoTv1QM9ndF4jdG4X5TY8By2Dnx+V9kxwGfIDkEL&#10;9hM6Ij0qrSCZ4PPpLGca8UYn6CyO+4Pyy8dGy/xhX5Jnpg2SZ6YPQWH/jkSfWCXXi8NwzEMg6Ehd&#10;zsJxj47V5Ux0piCSq5SIupDCOU/GqxMvZZwC3hCJt7SknpDmhMPSnn5SmrF8NS9AwvavkPuGfU1m&#10;DvyyLBh3u/z00Snyp+dmy6+fnSH3jr1b5k0cDHmgHdtf7kcCuXcSfxdL/wrvQzNHyYMzRsnC2ePk&#10;iXunyC9eWyDL3/uhxAdswjnqh/P4ODqW6BjGeSmqkTwqkTQqkDIoDE/yKMNjHMsWSvE8pAzUJZ+T&#10;7Yt/I2Nu7yNj+39XZk0cIS88Nk/eenquhB35GGI6KYXRkAElgQRSEH3MIgwNh+ILFJCJVSD8moIx&#10;3+sJc0jfE+x0Z4QQpBFCYVjkYcUUiLtEPMmDeJIHoUASIQ6TBEMkDqFAGHF+Jrsl9vxutNgOYs9D&#10;KBb6pATukpRAq0RcBZIBsoKdAuFyJkVikAVZZEEqJCf0gORCILnh+9DuU6kjLxxc2Cv5DvZJ/kVN&#10;4cX9UhShKY484IIpFlIeieQRZWAsV0RRJiZIMVFH1LIWymGpQVqpTaRMDiOdHFYppQnp5FL6MfS2&#10;jiuZtOUcVymlLRdiQTq5ko8TC3QWUSjeWigqpZwRPdluDu84e+qq+NagwBopxRzC4dCEA/YiDXE4&#10;xvdRCMzCzPvY6oPUPIfqeareqCETIK3o0aJlb5a9dNW7hVR60FM3Ya/dzt47blP34eOQaFS6wXOb&#10;l7oyTfSSh4FdTWRzHJ/zAMZ7cSQLUyQG6J0T1Utnjx0FVpqwzDkGNc+AbYDzE3ZiiqUFMkMa4Gul&#10;+ASF3t6F4n8zScSWInZbmths6aqVnlSQLDbcZtIDQZjYulMc2NV9DbrTAR6v4LrG3o3Hd8dLz02K&#10;CkX9Ggp2py7Wduxjexv2NxDSDsEh3Sg5tOFzgWSYWpQwIMUeiEaJpw37mvJgWroWKwJ5SRckdt2J&#10;KUQlOQOHFCk7CFBhCvI6xNcF4UAqchXPeRkCbEWyuoTPHwLmMF93LdIIOjc3kZhrUeB//cQYeRAC&#10;eXbGYHn+nuHy+OTvSezJ1XKzNFzNe13NOyVXkMI7cshpRSfQlwnrq/Jas05rgYDmdC+cJ0gqFEfS&#10;EWmDPFqwjV9qDNz5gcwe+CWZNeir8tDY2+XHj0ySd16YLX98eZ4avrqX/4RqQj/Ig5fv8jsgQ9Rv&#10;YnHS/CFOns8cKQvvGSVvPj1fPnjnTfn1Dx+RwKPL1OXudfwuGIp/DeRBXAQCzGW1rmQDoiEMN4mY&#10;8lBADHXJZ2XnR7+VsXf8l4wd8G0IZLi8+MS9EMgcLZBEzqHw6wbHlTwKQQEv/uH8rYGSR+Rh3UIa&#10;uWg/TyCepKHRozRKIJxLDmV7EDXVEIkH0iELkzQIwiQVUvBECkThiWRIIglySIQoFAF7IHBNAltI&#10;I95fE3d+F8SxC9uwnSKx4rsLCSRwJ/7YTryQXQ7Sg3dDHnvwovfgDWmyQvdKNmRCuGwlG7IgOUgk&#10;OVinPHLD2O6FQLAtbDfYBbHsdoFCKbBQqKTiCuVSAtE4QVpBeimNQFoBZRBKGT5UjSEXiKQy5iBk&#10;cggHI9q4A4pqSgXUATOh6JRy1DH0dUnJ5aSiDScboz+5nIseW76+uotzKua8SlfJGQjmrB6n5lAQ&#10;xNLNq5AICzOTC1ETxoQ9fCSb6rOq5TZOtHbXAooIxd6Gom/ncJYBEwpbG9KKgr1ligYFRYPbTbBd&#10;TJiIICdz6EUlJg5JIVFZ4ZVDRK9DApwodgxX4fF1FIovWsKJZspPw4lnc5nYGjR2s22kTCgVLRlb&#10;K15/OwrzFfSq2etGMbVdpxxSpAfFv7snXW70ZMrNngysQybYRnogAA3uh/t28/4QTY8tU2GzZzmw&#10;S66I5FnQ63bh7ZQUhQMxoajbkXrsXUg5lFkHCjZgErAjrVAw0oHXSa5CMFewry+HQtjY/5ch+au8&#10;DYmB70MlKEjiZrKWmA3CcqPHBbyHHo15u82WrF6Xem3deG03KRu01yAgJiqkzh4O3UFaTEg8VvgZ&#10;s2P0u6fHy8PDvyzPzRwkL80ZJU9Pu0MSTq0RW8UF6eJVXsWnVMeoE8dvVz6OW3CNVyvyyjvI43IO&#10;Uwovgz8lrUggrbyqkRJJOyGtnF9E25x2XH1fJXjne3Lv0C/LrCFfl4fG3yk/WTRZ3nlplvzplftk&#10;3riBMov/eGriQPUvce+dyLmPofLQlGGyYNpQWThjuDw2e7Q8/+BU+ddv35Q/v/28TB7RV0JOfKwu&#10;M66Ow/mZCHkgaZBqJI1KJg9IgViXmVQUKPZMGWX8igAohQgcxAJ0MPklyb3Lfi/j7jIFMkxefeo+&#10;+dHTsyX86Gqpxt8swf0LICImkUJ0SIkShkEh6g3hcn7EYcm7SCARtDmQgifM+eDeUB565EbPJ1Mi&#10;Jlom7qSHHFCk8SpZC6lB+zziSR7EFIhVIglmC3lYiYdANFx2QnkogaQF7hCSHrTThYzgXYrMkF1I&#10;HbsV2SFW9jigNJxwfQ/kAUxZhEIeFvIgFJIfvscFp0y4vFtReHGPFGOdlFzci3YfWiQUyKQ04oAh&#10;E7aaMhKJ1MLkEsXl/YryKBCzTyqj90tVjKYacqnBAUtq45FUEnCgJR6VBvS4GpIgleRj0pRyXMH4&#10;Trm0ZIIsJJdspBakF6KGw/JPKToKvBWdhRQNTlY1zOCt5lpucHisjHhLN9pux4Q+W6QcLqOQm1gv&#10;f+1BMuDVTZQMJ6E58drDoSQ1nBSAVg+PMc04htQgJp0qeJmpcbkpntdWCXFVnpUe/E0rtnJuh0SI&#10;SiQQhxIJRAHhKWpMzkEkrtgs2Ot9NA14rkaNNOFvt3LIB8XXIRD2wJkmmA5S5CbSw00lkXTpRoLg&#10;NhuKbE93soNuFOlupBE7BUOJ2LVAeiQb5IhNySLfA7m4b4Z6DJ+TiYYCs6PXb0d6oEiEy0wBHE67&#10;qYfQ5DrSShfTEpIKZGLrRFLpxOvvgmS6IB0+BsXerl5TiogdycfADmziSo8dArGg7wuJUG5AJbEe&#10;JDLsEz6n3ECLlMYhOXsnhys5tIWOxSXCSfKT8sdnJ4gWyEB5bd5oeXbanZLovQaf2QU1JHuz/JQ6&#10;/pRMis7J9QJIhMcpRNKhvpxIkZxWcyTtkAhpzeCFKehMQSaX0k9AVEfxOB8J3vF3eWDYV2TGoK/L&#10;gxPulh88OFZ+9+xU+d2Ls2X26LtlNpIHv4X+wMShcj8EsnD6CPUvdhfNHCGLZg2Tp+fh/q8/Lu/9&#10;+k31kyf9v/UVCTi8Wn1HqQ4dvTo196nhvGg1r9iECAjXeeENMedPy2OMFrgPf5eCYtSB+pTTcmDV&#10;n2R83z4QyDchkKHy+tP3yVtPzJSwwyulBsmH96U8iiCOIkiCmNLQmMPvkAjafHLxkORdOIg6x5GX&#10;3nA43yPoWGejg52tpgfQETdGePQUgQd4NSxuV/AqWcsFT+aFUO64imOvpEAchAJJhixIojWJ9BKI&#10;KQ8rOyEOJxDIdghkO6RBiTjJCKZEdkomyEIqyYJMHGBdSYRSAUoaFImSCUDacCYOd3n8zwWioUAI&#10;BWICeUTuc0BhmLeVqXWyV8qi9ko52vLIPYoKSKUyGukkBukEMqlGYqFMqmP3o90PqRwAB3FAH4RY&#10;dGpRySX5sDSmHMYJdQS9siM4uY46aMngENkxnAxIMhBOe9ZR9OyOood3DCfocenIP46TFuSdRHtC&#10;rXewLTiBdIO2kPMynOzXQ2kmetLfoNRbrkFCXZCQovy0XIeMeIVZt3Gpcg9lVIaiAdj2uACBlZ7y&#10;gDdug0gIik4PnsdWCQnguQQFSCqc2EmVN0RyGmnFW+y1GhuWbXWnITONvQFJq+EMBHJWYWtBGmlH&#10;CkFP3sae/fUoVaxVbxtF087hKDXchEIKWQh74mqIh6IxgHR6WLRRYAUFW/feUZwpB8hECyXbjVwF&#10;b7NziMwUCJ7Pfh2SuBGD9AAgDBuHuLrxN4GoFACR4D7265AFkolcQwGHPASvXW5gG4fDuvl68Fws&#10;/JSIAf+OAyYMwKRhw/1ID98z1jlUp9IH3q/geQR/264Epoe+VMK5htd3LUIEaUja0UFogUBaw9Gh&#10;8ZI/PTdRFg7/kjw3vZ+8Pm+MPDv9TiSQ1fh8wnE8oLNS5YXjwxsS0QJR3zUpOIlEgTbvrHQiiXBY&#10;60rWKTU/cpkXoSCRt2fzVx1OyiWkj5a0Y3Kz4KyE7fyL3D/sSzJr6Lfl4cmD5eX7R8ofn58mf39z&#10;vjw4kd//GIjk0U/mTxyMxDFCHpw0UBZMHiiP3TNEnpgzTH7y9L3y3s9fl8fvGS/D7/yKjLjjO+Kz&#10;dyXOl9NSH78X5xjlYVw8E6/nOPV852GXZc6DKqLRWbRIw1UghyACPGfqaTmy9h2Z0JcJ5Da5B5L7&#10;wVP3yhuLpkjogaU4348K52QLoigcTRGlcRHCMFHyMOZxsa4EAvLQobXO+VqhKD4LSiQLNdMqESuZ&#10;EIQnMiAIk/TA3R5JC9jjINV/t4OUAE0y8d8FcThJ8NvpIP78jl7E+W53oU964Db8MU1G0HYnwZTI&#10;DrzYHZAGJBKyE7JwkoNkYiU3FCKBXJyy2KnIC3OSD5m4oiXiFIc5jMV2j6IIMHk4iNgDMQAKwSQK&#10;gojaY6BFwe3qPpRG9D6DvZAG5BG1G1Age3HwMZXswwHJRAKRoAdUGbMH62Qv1vdJdfw+xGnn7Vyu&#10;hVTqIJWGZMglCT0cA66TxpRD0pR8SJqxfAnLLamHpTX9sLRlaFrT9Hpr+iHVtmQcQsI5KG1ZRyCd&#10;I3KZ0nGB2w5rcrCci215Tq7kH1MyupaPooDC0FXEq82OQjzoNRYdU9woBqo9cUtukpKTkAmgfCCO&#10;njIvsZceF3vZCYXNpBxUQSTVkAdQ8qBM2BoC0RKBkBopEbSXmEL8pKcdSeRqmNhQjG0oxKo4d8UY&#10;cwB6LoBFW7idhZoF28COIkp00cf9WOhZiFWhhkxUTx8pQyAUoUy0UOz2HKSQHBFsU71+CkhJgn/H&#10;kMHNaIgDEunREmHvn8NIwgKOJKIFgr/dBYlc52vA4/AY6cZrx+N00efjUPQpPgjIhLc5oLiUEPG8&#10;fIwJ1/l3VOrh0Bj/Jl4fJ+E78Lc7Loj9MufC/LEv9cUILVkn5U9IIAuG9ZFnpvaFQEbLMxzC8lqJ&#10;BBKOjgA6B1X4XCuZhJ0C6Sjk8YKOCH+expDIVX6PCgK5gue8jI5QG+TUBrE0pyGBo8PUjccFb/29&#10;3Dfkv2TWsO/IQ5MGy2vzx8ifXpgm//rxAnnxvomyaM4YuW9CX3l8xij10ydPzx0lz8wdKU/NGSov&#10;zx8nS/7wpvz4iQdl1Pduk4mDvyPDIRC/A2shqzNSF7tTGigOft8rAbKIhywIOnfs4FVzGZ08wuFp&#10;zQEI5CCEwQtw3GHR3ysNad5yfMNfZOLdTCDfMAQyV15fOFFC9n2E56Yw9iohlEQdUlAoRRCGEz1f&#10;WxjJC4IgG4gjH9vz0aq5Xg94koZmryI7jNMDFqxpxIM4TP4TgVjlYUUJBCRZJQJxmCRAGFbiIQwr&#10;cT7bKJCt+GOajCBKRJMJoTiAUHIIkgrbXCQUkgeRKCCQfJAXvN2AtxnLIdulIMxkhwuF4TsdFF3Y&#10;5ULxRU0JlkvROtkNgQC0ZUgRCgjFRCcMT+yRSkijSrFbtxBKtUFNDCRhAnmY1BrUxeE+5jZIpR7p&#10;RMH5FHMZNEAsJo2J5IA0JR1UKJEguZBLkMslpJmW5CN6W+pB9PD2QiYHFG3pkIlBK1vKxaA98xAk&#10;cxAycXIl55CiI/eIXFUclo68A0g5IO8gCgU5JF0Fh8ERB9cLDwPd3ig64uAmxNNdchwiOSY9lAew&#10;lRkSgTjsFSfFXnlSeiq9xFatsdegrUOrOIVlyIc0INmQRtCMZHMJyabVV3ra/MTWjkJIrgShZx0i&#10;9g5AsVwNlR4D25UQtU7spEMj19AT70JB7YpAIY4E0dIDmAbEhiKuQPFXqcBMBmm4HS17+pQP5cHH&#10;4DnkOgo0hWCKiVAqlAtvY/LoxN/sDMcy/n4XCYPMwg30a7Hjvuo1KdEA9TjA9U4DpC8H5jbex7Kd&#10;cy72K3ivaAWJTdqRODipfwn7q8FHhFfBNQeqy3PfeXG8LBz5ZSSQQfIaCvhzU+6URK9VInVh6AhA&#10;HmVH5WYpOwlIIUVn8HkjyaKT0VXgJV15SLS5SLo5SL2cZM9GAs5CIs48huPsGI6vEzjuIJP0Y9Jd&#10;cE5Ctv5O7h/aR6YP+rrcP36AvPrARPndU5Nlw19fkZ89M1eenDtGFkzsL09NH6K+l/Lqg+PlBw9N&#10;kB8/OkV+9cxs+etbj8kMyGdc/2/J+EG3y+g7vyVhh9epLys2xO2RRpxT1fGe0SMEHC04qEYOFNHs&#10;9AGIpCJmvwN2GstwW0nkPnToTojX+ndkav8vy7h+X5eZ4/rJa0/OkpcfHCUBu99Xz1eK+xbwylBI&#10;wRwS57LrHOx+1CVI6QJBGkGbr2Sx75aoi4qIMS9MzKF+c+jfRSIeyAzZjQ69FT3FQKxTD2mczzZI&#10;hRA0XMa2gF0aLkMQKWhT2PrtgEQA2uTz2x0kEd9tinjfrR5xEYhDJFZ5GGRTHgamQEyJUB6uAnHF&#10;KRBXCsMpEU3RBUrElWLIowRt6YUdEMZOKQNWmZRBJO5YhaHhMrfvNgRCeWiqo/e4UBNDkex1SMMK&#10;BWJdrkcq0dJAAlH0FoiWiBZIMwUCafQWyFG13gqBtKbtx0nqmXaKQ3FALmdCGpkH0EskkAe4mn1I&#10;kwNxKCiT/ehVAohEC+QgCgYkkg+JGGiBkEMoLE6JaIGgYJQcFZtKH8cgkGOQB0QC7JWQCOipMgVy&#10;Umy1Gnsd0SKx1XtBHgQiaQLNkMglpJGWs4Ai8RF7m6/Y28+jUAYAfxAIaQRKz+UA6cE221WsK4Ig&#10;DhP0vjsJiiqKub0rHKkFve3rFyASIxUQyoDzGIYUOMykevlYt9+kGFC4ryMF4fF2PF6vmyJBMroB&#10;KeA5BYKQThRy/r2r/LsQHjBfiw3bbBBgDwRI1PqVYKQFgLRFhMuWdZuBua7u0xbowN4agIQBSQA7&#10;h/4u+YkAeyP2W+0ZyIHzSvwHU17yl5fGySMjvyLPzxyiBTL5Dkk8CYHUhEIaR+VGCT5blUBP4bNG&#10;EqFAkEC68k9AHl4AiTXnBORx3MHVzCM4tpB2OQyL5csZR6WHcyCbfyez+/eRGUNuk/kTB8mL88bJ&#10;r56YKGc3/V1W/vkNee8XL8tf33hSXkLyeHRSf/kFpLLuL2/Jyt++Iuv/8kP56ROzZMTt/Fn122TC&#10;kDtl8sA75OLRDehAeUEe+yERpPw4zk865yhN1CiAggIx5jOj999SIOW4jUPYDSnHxRsJZHr/r8i4&#10;uymQvhDIPfLS/BESsPPdWwvETR5aIEghSh64P+TxmQKxXFDkQsgeBSViziXfShwmVmkoeMGTRR7p&#10;Shx6TpuY4nAnDdIgFIdJkh9kAVwEYsgjEcT5bPFIn/SALaLw3yIZaB0okWyFPLZKdoArORCKTiIU&#10;BCViELLNI/mhBu4SgTiIQyRWgSCVFBPIowRQHuUXdesgAtsidrkSqamAMIhehzwUu7Q8sKz4DwSi&#10;iNsFdiNm7zUksh8JxJk+vpBAkiELfimL60lcNxJIiimQfR6hODT7lTwuZ+7HyU20SK4ihZAOSETJ&#10;A3TmQB7gWu4B6cqFPJBErucxhWhumPLAMuE66S4+Ij0QRzcKTw8kYkMKsaMHawP2cqwDeyUlchwC&#10;gTQoj+oTKGqE8jguUg/BAFsjJANsTUgrwN58EkXQC0XxFPAWaUUhbDuLnvU5gF51u6/YLpPzAAmF&#10;XKVEIJcOFNQOFFYgnWyNdSzLNRTgLvTOyXX03CEDFn4N51oI0oFKKhAGxEDh2JAibHhMz7VgAxR/&#10;tY1wiA3PBVHZIApKTMuNiUm/Ji73XPGT7sv+Buelu+2c9LQCCvISRGlga4Y4AVvS03TagMsaW8Np&#10;B9KA/WJgr8d+AnbOL9Vw2BD7rxr3qT+H4+O4/OWFsfLoKC0Q/jKvEsix5SIVQXKtAJ97EeEkOFJH&#10;PlIHxZF/RK7lHcXxcRzHCaQBUXRkH5WraCkPJZDMwzjmkHjT+V2Qw9KTf0YCNv5SZg+AQIbeJvdP&#10;HCgv3jtBfrRglATt+kB2LvmDLPvTT+S3zy+Qf/3oadn+/u/k4rHNcnzdP2T1H16T05sWy29ffliG&#10;f6+PjBn4bRkHgcwZfbeEHvxYXfXVgPOKAqmO2+8ZNdQMacTugzw0lRyaRttbHlognBdtTDkmpz/5&#10;KwTyVSWQGWPvlB88PlNeeXCE+O/4h9TEHsL9ODxFgej5U7Z6vtVJsdle2C8FF/YBtEoiez2SBwnk&#10;hWlyseyEFxdx/tiYSzYkkh1sEQq2W8mEMKxkQBhW0gN2uJAGMSiQLhTGeirkkApZsE1W0tim8dNt&#10;EpJF0nkniUwbPps90ifDb5OYZPpbCNgMkWyWLH8nORALyYVUTPKCIAmQj6SRH7zVM6ZALLiIBDgk&#10;YlCEbaQ4fLuUhm+TsgvbDXZAJJSJpgLSuBWUhnVZCQRUkyi2u6UGqcSkFgeiIoaSQNLoxS5FPWI2&#10;aYg3wUFv0JiAg9VCU+J+sE8uQSSkJemAtIKW5H1Y3q/XIZbWlAPSlrpPLqfu9ciVtH1yFUnkKmTS&#10;kaHpzDTZLx3gGkTSBYmQa9kHUAxwm1UiEIiSCJIIuUFpKHEclJuk6JCiuxiFQknkCOTBBALKsQzs&#10;FVgG9kpKBDKp1thr0NZiex2WgdRDIg2QjJKHAeRhv3QC4gCtEEkrRNJGIJJ2FMY2FMh2FEty2QcF&#10;GqkESCd64SbXCMQB7J3ojQPH9i704Ml1JITrSApWONR0HVK4QSCJG5DCdUiB4DF2YIOENJBEJ+QA&#10;MWmQhK5SGhQaxGZIrsekzQfCOKtpOS3deK89zcZ75vvHfiA99cdc6K6DpBXcd9iG/ddTg/0Leqqx&#10;r6uxDyFmexVaYO5zeyU/B7Tl2I9Vp3DsHJa/PDdGFo38srwwY7C8NGOYPDfp+xJ/ZIlImb905O1H&#10;h2EfpHEIwjimhZF7DBzGsQGyjyg6sg5DGkixoAMptxOJ94qZfNORetMOSA/Siv+Gt9UQFgUyb1w/&#10;eX7eBHnl3qFyfM2f5N0fPy2vL5wtbz18j/zi8bnyzquPyl/ffAKJZJH87QePyKFVf5c/I50M/nYf&#10;GTf4ezJpRH+ZPuwOCdy7Qnj5cCPOq6Y4DiPfiv2KaghDgfOVQ9F6LpMXxUAgWK6I0vDqSw5zN6Kj&#10;dm7Tf8vMgRTI12Tm6DvljSemy2sPjZLzW/+GDiESCOdeI/ZBHgDL7pRc2KPgxTxF4XtQp3jxjyEK&#10;48Igd/IhiPzQXQoO9Zvkh7DDvVNyHfPJaCkSiMFEXbxkIROSUEAO7mQQ/+0O0iGDNMhAgeV0iMKE&#10;6ykQg0myH0WxxYVE382unNvkEQhkI+SxUTL9PoE4nGQFfOpCtr+TnIBNkMdmB3lBWxQe5QEKQrZ4&#10;pDB0q4OisG0umNtKQGnYViURLRJXgXy2REyB7NTywHJV5E7Iw5Wa6F0u1MbsVJjCMDG31SOF1CON&#10;NMR7pjFht6IJNCdqLiXtkbbEvdKWRPZAIjtVy/V2yKQ9GW3KbrmSsgdAGG5chUQ60jSdGWSPXMvc&#10;60JXFooEuJ6NggE6snG/HEpkH4oGJYLteQfkBuRxE3SjZ9pdcEDRA4H0FB4QW5FB8QGxlxwUKTkk&#10;UnoI8jiosFdgGdirDitsNRALsKP42eqwrR7LQBohEWAnTSh+zSiil9C2oBi2aoHYKY929KTbvSEN&#10;bxTm02jRC79yDuJAGumgPCAJyIFIF8Rhch1poEvf5txGcQQjZViAPBxAHPab2HaTyxDIDS0QLR1K&#10;Bo+nTBwCIZAGwWuxXaU48NogOLY9xrId4rO1Ig0gUdlbkLSasS+anNgbsD+AvZ77B/usDvvQQk8t&#10;2hq01fgMgL0K+7oS+7+C+xtwv5fhMynd78BeivtC8lJ2THVM3nmWAvmSPDu1n7wwZRAE8j2JPbwY&#10;9zsvnRBIZ94eNZTZmQtR5BwDSBk5kAQ7HFkQSxaWkWw7kHI7kHJJJzopV5h4OYSKjssVCiTnpARs&#10;+Jk8MLyP3DPiW+qnSp6cNUZemjdUlv3mWfn1Cw+q/+nxk8fulUcnDJQ5Q78nz80bJ28/OVf++NIC&#10;WfKr1+SnT94vI27/iowdfLtMGjVQxvX7rvjuWiqt6SeVQJqRQuogB0/UQh7EnK805zC1RDS8UMaJ&#10;HsJuTD4KUbwrsyCQ8X2/KjNGfx8JZLr8AALx3fRnpJ6DUqYu3IEo0Kq5Vjc4H0uKw3dBILulMGwX&#10;YLtbCkJ3eoSicIfD+uxwO4f59VwyJZIdDHlAEiTLDaswssxlyILLVnn0EghIN6FA0KYiVSh5+G5R&#10;KHGwRarwhCd5kD6Z5zeIA4gkyyDT30lWwCcQh5McCIXkBlIkmyAPSmQzdgol4gnc5kEgBRaBuEuE&#10;68UE8iihQLCtjCCFcCjLCgXxeVQCUyBVkTu+kEBqPQhEb9sJgWgaEtAmbEe7zUFj4nYHzYk7cILv&#10;0MJI3mWwE6ljC9rtap3iaE/ZCXZAFrsAReLK1dQ9kAdI363k0ZmxG9KgRFxFYgqEXINArkEeXQTy&#10;uA5uoIj0lsd+TdE+iENjL9kPcRzQsHiVo3ABewWWAYucvYqFjxJBYaxlYdQFksVSGo9qmiEQA9sl&#10;0AqRtKFXDoHYIBA7BGK/fBrF+AxAYb6Kotzhi0SBZNEVaGAUeYWWBLHdQKEHdohAIAXPhDrpBj14&#10;LCTC2ygSZ1oJF4FgTImYArHjddg7kYQ6fCA1vDbITa5AGHyt7RQIUhMTVCvB+0G64vs03zPfvylT&#10;q0TElEm9locSSA3EofarQQX2dzk+i7K9kMYeyACUgOI9IkX4vJAeBRJpid8nf3l6tDw24kvy1KS7&#10;5JmJ/eTZid+RuEOL8fn5KYF05O1Wc2JXs5Ey1DDVYbmChNqRpZOrSrFKHEy66KgACoTLl9FhuZy+&#10;R3VierKPy/l1P5X7hvSRWSO/JfdNGiSLZoxEIR4ji3/9rPz32y/LX3/2A3n37dflg1/9QP75y9fk&#10;Lz98Tv7xo+fkN8/Olz+/+pj86c1n5MGpI2RY32/KmKF3y6i+35ZzOz6S9kwvyAMdrhieY55GADiU&#10;TIlQHnq42Rx+/iIC8d/+rtwzAAmk71e0QBZNkzcWjBGfT/6khs3KIYlCpAktDOuFOxotDz20XhS2&#10;UwmkgHgQhwMIw0SP0pjoURunRCgWJJIgiASy8EQ2RGEli/IA1mWSCXmQDF/PpEEeSiDAFIiSiAeB&#10;eJKGlT5Z59eLSbYf2eCRHIgkN4B8osgLJJ8q8oM2GXwqBWhdCCbYDgqxbKUodLMLxaFbnIRtgTi2&#10;SCm2kzLFFilHCqm4YLJdUXnRE9sUVREgUlMTuR2w3Sa1jna71EZp6qJ2KOqjt0t9DFrQQHhpIaUR&#10;i+2gATTGQRQknu1WtFukKX6rJsFkG+SxXVogmFZDIpcTCZYTtyF97AAQRxIkkrxDLqdulyupOx1c&#10;Td3loCMNBQDycArEKg4tkq6s3XI9aw/ksVeu53AdZGMblq/n7pEbuXvlJnqi3flOegpRnIr2aIr3&#10;okBphG0ZixeLGMWhEfaMK5FM0FMmdhQ9O3rQCgjElIcdPW9VPJE6FEbysLcxeYB2FNvLkMcV9Nqv&#10;noY4UJQ7UJA7wTUU7C6kjusmKOQKyISyYKFXAmCaAN1YpxyAvYeEgQvgooVI1YrjvmF4DhPI42YE&#10;wP1u4LFMKkwySCf8u4LXIHhNcg3y6ETi6ERS6kBLriB5QICC9yJ4T8TGhAWRqLTF1NUMcTQZUnWk&#10;EbQULoF81f6DRATYqyFpYMe+FlMipfhM8PkI5K7bnWIv3K0E34aE+9dnxsqjw78qT07qK89M7i/P&#10;TPquxKgEclau5e3FZ79TbmTjOEDK0MKgPMxOiD6OOnBMdUAU5CqOt6tpOA5JKtJH6hF0ZNDpyDks&#10;5z5+U+6HQO4Z8T25f9IweW7OOHlz/gA59vHPJensakn334wChh6zD3q8p7dJ9JGNcnLNu/I+JLL2&#10;nV/KoQ3LZdU//ySThvWTEXd+Uyb1+4747lgirRlnpC5+r5prrOF8YyySPiRBOKxcq8SCdAL0+m50&#10;+DgMDZFAFvoKSwBhONmDzuMuaUg8LAE7/yX3Dv+2TOjHIazvyWuLJstbC0fL6fW/wfm7X12sUwR5&#10;lOH+ao4V6+oCHoOS8O2oSZpiEor7m4Q5KcS6SQGvQlVsc4MjM5SIRk8FbEeHfAc659tdgRRy/LdB&#10;FJoskBmw1YmfZzKQMDyRBlGkghQIwkqyOxBEkkHiuU8VSW70yT6/TkxyKBG2FInRklz/DQ7yIBGS&#10;D4nkQyKeKFAicVIY/IlHikM+xYewySMlBmWKTx2UQyoV4SZbFZUXCIThYIvBZqm6uFmqI7coaiO2&#10;SF3kVgdcN7fVR5FtioZoSIHEQBSgKXaHojEWojBoioMwPNAMgVi5BHm0xEMgCZSGm0DQtmFdCQQy&#10;aU/ehhMVKcQCT2LSkQ6JGAIxJeKUBwvBbi0QJYxdYCfksdNY3oUCQnZCIDshDrID7II4yE7Vqt6t&#10;gbBFz1cVL1KJQgakCkWN8oA4HBgCYUGUBos8FIZAKA9gaz+JYotCewVc1fKwd0AgnejJQx5yDT39&#10;Ll81PGW77ic9N5AAbkAiQG5CICo9GLJgq5YhAaDEYQtHa8ojAlAcJEptE9xHeiAM9Ri2FwC234wE&#10;kIhax/PgeZlQbDeRRm5QXhBIlw+ANK7hNV/D6yV47YL3IFcgEL4vYMd75HtVAmnhvoAgmgiWG02B&#10;mPIw5Mv9x5biUALh/jYFQpnrz0QLhGwXKQT4jNj5+Muz4+SRYV+XJybfLc9MHSBPT/6eREMgtlIv&#10;CASdhZxt0o3j4WYWUirkweOlM3sHZAIyd+F44vGlUeJQnRgeg+jUJCOJJJ+AQJCSkGDPrnlN7h0E&#10;gQzjL++OkBfnjpXX535LYo/8QnrKPpGOzJVSFbJY8k79VTIO/lmyjy+TizsWyz9eelCW/eJ18d+7&#10;TU7t3iK//+ErMv6ub8jkvt+Qs1s+kJa0c1LN71gl7ZGaeHTm2GlTAuH8pDmEzPlJc5RghxoxUHOY&#10;kAXnNHsRAYlcQAcw7qAE7/pA5o/5vkzs/zW5BwJ59dEJ8kMIxGvNz6UBKa4EtaMISaOMF+sYc67m&#10;0DnhcLoLoZAJJKFEYgoE2woNekvDijk6w3lkPQWQF6Tnlc25ZneygTkfnQk4R00y/bZY0OsZ53Hb&#10;LUj13YT0QT71SLKPyScOTIFYSTj7iatAPPFZEnHIxCEPLuv1giAnhUEbHRRBHCZKIBZMaZiUhpBP&#10;wSdSAXlUhH4CgWxyUBG+2YIpEy0O1V7chAQCiYBqYArDHVMoDoHEbHHgFAaE4hCIVRqbXWhGEtHy&#10;YLtFWpBOWrDeijTShjRy2aA1catap0S0PLaDrXI5hSnkVgLRcPjKRMtjl0ILw5TGDmN9h0L1QHN3&#10;QCAUBwRSgLZwhyEQtjsgDkikVCOlu1G0QDlEQipRxIBUoXihuEmNE3stCl09kkg9imAjiiCKpaDX&#10;LZcAC2jrMRTUY2JrQ0G9jN45iywEYr96CqnDG/JgQT5ryEMLxJSH7aa/wt6NJNCN9GEkDVMaJkoc&#10;vbCmEMjEhtbcbtxmgzCIlgcFg+18PgUkgr9puxkAiSAVXafY8Dq7DHkQiE/wHgTvRaEEAlHyveI9&#10;SwtkcQn7pdnYL42QRgOWsa/s3Gd1BNIAgv1or4asgY1tJfa1Egg/A6QNJRAziWwzBLLnMwViLz0p&#10;1/N2QyDbIRB8/hDIddXxwHGUvR0CAUogO3BsEX28aYHs0m0y5+AOQCBIrHn7IJBX1VVYM4ffLveO&#10;HSbPzBopr839puT4/g2vd5PUh/5Rkra/KuGrn5KQ5c9L8Io35eLGP8iqNx+UPzw2U06s/0hO7/lU&#10;Tu3ZLD955iEZ+vUvideGd5FA+FMme5EWkC5wvqnED1HUR0Mm0ZCHGhXYBbCOjl0tOnkcOajhvCZk&#10;QYkokSBBWKmCEBrjDkjY7sXy0OjbZSISyD1oX104Ud56eJQcX/W2EkgZBFIM2ZgCcYpDD6M7cZcI&#10;04gB5ECKCOTQa9jeQA3rA6c8eHESL1TqTbb/JuB6QZMSCMHtmbwAyiDj/KcWXMVhogQCQTikAUG4&#10;k3zOKQ8tEA2l4WSj9MnyWStWsn0hDoMco81FMmE6yfWDQCzk+UMgFgoC1rtQGLjBAPIwcZNJcTDk&#10;YWKKhNLAugbSgEDKQzaCDVJOkZgSMZYrIRAnWL/wqYOqiyDiU6lBW4O2NmKT1BGsc9mkPnIzJLIZ&#10;AtkCPsVBuwlJZDMkshkphCIBaJvYxnIbZKGksakXzfGb5FI8ZbJZtS0JWyCQLdKeAEEgeZA2rLeh&#10;bYdE2pOwDenjcvIWnKRbAZPIdpy0Jjix07bh5N4mnek44XGyO8iEKFAEyHVwAz3NGygW5Hq2c/lm&#10;7jaAIgKB9BRsl558ULBV7EXbDbZBIDtRcDRSBpEAG1sUL3slJYICVoXiheImNRo7qYVIGlAAG5FG&#10;IBBhoaQ8HAIBbZBIOwrqZRTWK0ghV9FL7ziFAgzQo2dRlq5zKNDnIA8I5CYKdjfEgeJt7wlEkQ9C&#10;Gww4RIWCrwRgiMNuCMOObUCsQBpigxyInQKxCEVhrKvnA3gemy3MgRry6sHfpsRu+IpcRwq5ztdK&#10;kSCNUCYUiCkRirH9uEL4ftu0QOwt2DcqhRwSGyXbQOFCGNhv9jpIAgj2o70aogY2ttzfFdjvFfhM&#10;yndAIPhclERAyWaRoi34nHYbAhkrjwz/mjwxqZ9DIDGHPkBH4LjcyNsFgWyRbhwfN7OQRDl0lbVT&#10;OrO2oN2GY4gSQYvjiccXjzV13KUYw6jJ6LiwI5O6TWz5e+UMEsjM/kggI++QeeOHyVP3jJBX5t4m&#10;2Wf+JZK7Wa5c+JdUHf+95O/+uaRt+aWkbPmNJG75nWz5+UL5zfwxsuO934rfvi3itX2DHN24TF64&#10;b4ocWfOO+gdXvIy3MW47WpyT6Kw1RGNZsQ0SQScPMqmHPLhcS3C+qmFpFP2aizsV1S7sQA3YjvNy&#10;v0Ts/VAWjv6+TFIC+b688vBE+cGCkXJ46Y9wnu9Rw+IluG8pr/yEHEhJKIRhUIzCXxyy2cBc90wR&#10;5EAKbgHlwTYviNMAm9AR3yy5FAYvUoIwFH5YdgCJgCxsJ5nYRjJw/wy/T1xIP69JgyQ8AhGkntvo&#10;BCJwJ+XsBidnNkgiWpJwdr2DRACBfAxxOMn2XdOLnPNrIQyIxI08//Uu5GMbKcCySWEABEKZeKAI&#10;cimGSDxREqwpC95gsF4LRMnETCSQhNmGmXwiVeFOqi9sxEHkpPbiJy7UQSom9ZEUCflE0QCRkEbI&#10;xEoT5NEUizb2U0gEwrgFlMclyKQVbRtohzQuI3lcAe2JznUK5UoStidvxklLtjjajtStYIt0pm1V&#10;XINESFcGpGFwPWsr2CI3srfKzRwnN7K3OJa7czU9eSgCBVsMtuoipIBMSiCSUogESCmWy0EFkgmp&#10;QhEDUo10UoPecK3GXodiVo9i1wCxNEImzSiIl1AsWTBbIJM20I7CeRkyIVdRVDuQQjrBNS8UYRRe&#10;YGdRvn5O5AYSyE309G/6QSBIID1IIDaIwxYCkDwgC6sc7JQCEIEMDLjsJBJEObEDG7aZUnHIxSkd&#10;nVIMerRABK9D8Hr4+uQmXycEcl2nEUESEYhQOvB+OiDHK0xaFCbEifcurdgH2B9qvzRDEthHtiak&#10;DO4v7DfuQ7Uf2dZA2MDGtgr7uhL7nfsfn4Xwc0FK1GzCZwaJlPPii20QyBglkMcnD4BABqo5kNhD&#10;7+N+x9BxQMLM+VR6eHxkIY0yrVIY2ZvR8diCZZCxVbrSeYzpY43HXAc7LimQB1JxZzq3bxIbEsjJ&#10;la/LDAoERXjOuCHyxMwR8tyM2yTx6Ht4bnRy4lbJ5fAV0hKwRCq83pOqsyuk/MxK2fSLR+SX80fJ&#10;J3/5qfjv2yxHPlkpZ3eslT0r35HAvR/JpbST6MTtlObYbdIcsxHnGc5BjgRAHhxiboAsGlS7FQJB&#10;JzCKnUGOLGyGOLYCioRg+YKmmmC9OXavxO5fIo9QIHd/VWaOul1eWjBJfoDXs3/xW5DSXiUQLQ9e&#10;tLNFURK62WATOrkE8nAAWbhRFARxWCgM2uQRDu3nc/6Y88icDghACzHk+n/iIMdvo4NsiCHLCm53&#10;XEF7Hu35DU58Nek+6z2Sdm4dJGFlbS9SzlhZI0ln1isST1tZR4Gshjh6k+1LmWhyzlMiayANiqQ3&#10;ef6UiZaHu0QKQZH/WkVxwDoXSgLXOygN2uCghCh5mAKBPII0TpFoKkI3KigODZc1VRc2OKgGNZCJ&#10;SS+JRJoCQRu1wUFD9EZFIw5mLRCnPD5XIKAVUB5aIFoeWiCbsL7ZkUguJ6HnlrwJfAJxfOqgI3WT&#10;ojNtswF6jTiZuzIoEZCp5aEF4hSGq0DQ+8zV9ORTHJsBigFaLQ+2myEOSKRMI2zLIZMKSgRUUSLo&#10;BVdDIihuUqux10MiDSh+jeg1N6EYXkJRbEFvuhWJpA0FE9gvo4BegUSuoph2aIHYIRB7F4ptFxLI&#10;dUiEBVnJwxCIkgewQSD2EIVdkDhEJw0lDHsk0JKwG2hRRDuxx4BYAyw7buP9+ByE4qCYTKwyQeKB&#10;wKSHQ2gQSDdSiCkQh0SQoK5BIIQCucqUBXlQmG14z+Z+wH5R+6cZ8uC+Ith3ah8CqUNbA2EAG1sK&#10;WwmEnwGlToEwhTCNfGIRyPbPFEgPkqcWCI4HplSVVnEcZW+CQEAmRAKJXMvAcZauj7OONBx7ONY6&#10;kEJUByb9E2z/RHpyDsihxT+Q6f36yPRR35ZZ4/rLoukjZNH428Tv078iFWxHwUbhR+GuDf1ESs+t&#10;kgp/FFL0evf+4wfyhydnypo/vCX+ezfJqa1rxWvzCjm/e6Wk+m6TishdkMYuuQRRtEStkUvRG3De&#10;4ZzEOUcaI5H+lUSwjg5eXcRGde7WXoRELrhSE75JUX0RQDDNSBjxB5bKotF3yKS+X5cZo74vLz40&#10;WV5/YJTs/dcbeM49Ugl5lIXvMOShpaHEYYyMOPAkkUAsWygK2KRwnw82MYf9KQ+TXF6oZJDDC5dc&#10;cJVIBqVhCCTDd51HPMmDaIG4C2PNZ5IEYSR5A4rDe52DPpnnVgrJ8lnlQjYlYpBDiSggEaYRN/Ig&#10;DFLo97ELRf5rPFIcQJmshTgoEVdKIYkSBWRiyMMpkHXOdReJbOgtkHBsC1+PFLJOqsmFdTig1kst&#10;ubBe6hQbpO4iRIFkQhoicOAr1ktDJA5eEgV5RAK0zejxNOPgbY6BOKINIJZLEImDOCctcZ9Ia6ym&#10;Lf5TuZxAIAnQjmXC9ctII5cTP0UK2QiBrFdcTdkANuIEBqk4eVM/BTjBwTWc5F2UiBIJ5IECcD1z&#10;EwrDZrnJIoGeZXfOJrSfqrY7ZzOKCMiHNEjBpwp7IXuxm8RuUroF8jChQAAK1y0FUmcViFEUDYHY&#10;25BESDsK55VDkAfoAJ0oqtdQYLuQQK6jx34dRfcGCjCLMuXRjR5+DzkPgQSq9GGzo4i7ycOaMOyQ&#10;gd0Qg2rtcSDeQoIFrAtuF1MmWiROaXyGQCAz6YFAevBau/l6DYlYBdLJFIL31wGBXD0CeUIg2AfS&#10;jtTRin1DWpwSsTXuEVuDKRCmD1MgSA3c35VMgBBHBaSuBIIkUsIWAineAIFw7gwJ5BkOYX1VHpvU&#10;X56bNkSem/wdiT34Lu5zFJ/9VrHlovhDGN1IqzeMxKrl8QmOoU8V19JxjEEcnamQCI43dlyupe7E&#10;tq1yNQ3HJLbfyDose//5uky+o49MHvltmTGunyyYMlwWjLpNzm74h1RGH1ZXHxWF7kER3iWFAZul&#10;IHAXOph75eTqd+SXj82QP7zwsOxb+b6EHN4hZ7Z9DIl8JEfX/Q3FaY00xu7B+bZZWmLWKYHUR+I8&#10;5ZAyzr1Gjgqo0QGcr4AC0Z1ASsRJzYVPHFRf+BQC2SQtsTsl6eAyeRwCmcIvEo74vjz3wCR55b4R&#10;svPdV/C8u1A3tkq5Sh+bDYEYyUOJg+mDQ+4ACaIIEtAYaSMQ20AxW4ijEImCOOeHmTIscK6Y4jCG&#10;/x3ygCxM3AWSA2lkgyykDOL4+gVkYUUJxGetpEMUJA0pw0oqUoWTNS6k4DOwkuz9scE6STq1thd9&#10;Ms8uF5KFmEkyDcz1bMiF5EAqOT6QiAJSAbmQipWC86scFPqt7kWRP6WiKQ6gSDQlgZSJk1KHKNZJ&#10;uYO1UhG8xrK+TipC1juoZApxgdsgjrC1UgNqCURSF7ZO6oFqIZMGApE0QiAmTZCL4uJ6aYZgTC7h&#10;4CUtJpCKIhrLEAlpNYFMWhHD26LXSVvMemmPWyeX49eC9Zq4DcbyOggF0khgu06uJmk6kkHSeulM&#10;3qC4BpGYdEIo19AbJF046W9kfKK4iWLQTbJQLIBqIREbyYUwUETseZ+K5G8Ue8FGyAPrwFaM20kJ&#10;5FIKkZQhoZQjqVRAJJWQCJAqSKQaxQuFTWpR5JQ8IBEWPhRBaaY8UBBZHNv2S0/7PoXtCiTScUB6&#10;OlFASRck0nUMqQNJ5AaKrZLHGRRkyIPF2XYOBRvY/dAidah5Cac8iM2RNjh0xeVYbI9X2AStJGF7&#10;MkgxcP7PDb3O2yETisSRTPh8Oo1o8Pf4N/m3OYRmD8T9kEDs5wFf61nI7gzSEl473wNTlBqO8xL7&#10;NSYsJi1KBO+X++AK9sllyKINQCI27Kse7LMeJLfupt2QCIUMOddCGDVIDLXbpaca8q40wOchFHwJ&#10;kmIJlksgj5KV2IZ0m7hd3nmSk+hflkfH3S0vIBG8MOVbErP/L/iMkUDy8LnmbsCxwOMCEmCHA2mD&#10;8riesUGup2+QrjQcYyQFx1UKOipIwteSP5Xrqdtx2xZpw7Go5+uOyOY/viBTb/+STBx5u0wd00/m&#10;TBgk84d9U06ve18qorwlP2SfFIQdkryg/ZLpv01ygvdJXvBRCdu7Rv7w7Hz56aOzZfHbr4nPjrVI&#10;Hxvl+KYVsmfVf8vR9X9TveuW5P0q5TdHbZAmCKQ28lOpwznWFLEWnbu1Uhe5DtsAzs9anK81OH/Z&#10;UibWUYZqdCKr0amsxrncGrdVUg6vkCfH3CXT7v6yzBh2uzx93yR5cd5Q2fK356Th4g7UF3RAQzYa&#10;V3xuklK06iIetCUhnziG1UuUREwgl0AAWWiwDRT5awooC4jBHT3svwEdbyvYbiEXcnCyHjV2vZqX&#10;VnPT59dJlu9aAyxb5rEzDTIgCJLuRhrE4AIEkebNFhLBsknKqdUOknAbScR2xSlNn8wzEIgHTIFY&#10;RaIlskpyDfJMfFcrrAKxUuirKTq/WoqRTByoNOKKEggoC3JSHrRGKgI/1mC9AoIhlZCIBkkDSaQK&#10;IqkKWeckdI2Sh0kdhEJxaNZCICbrIBGKZD0EgvbiOmmMMIFIcBCTZvR6FDiwTdhLaoEoWmLYmnCd&#10;4MClQGLXKpwSMZe1QMxtSiKJay0SgUCQRMg1SiQVAjExBQK0QDaCDRDIRunOJljO2ig9ORr2QG25&#10;EEceeq4QiJJIoRaI3SEQ3KcU62WQTBlEUgEqUbAqUbCqUMRQ0ATFTRU5FDt7PQoeC18jJNK8B71q&#10;FMcWiKSN8tijsF2BUDr2K3nYryGNdB2GPI6K/QZ66RTITW9diLtRkNmzt6FlgRYKhHMfYSjYRjFX&#10;hf0ilp1DVkwcFAeFYYMcbJAFsUuaQTrIMMCyEglQIkkEpkjMoS08p5pXMUSiBAKR2ZFC7EggSiBa&#10;dGJIRG4QpA+VqE7iPR7He8V7ZNrqYAIzBQLBKoFAGJd2SQ/FAXqasC8bIOZ67Ns67OdaSBvYqrW8&#10;ia18s5KFHZInUrIe6WI1Wggkaav8+YkxEMhXZBESwXNTkUCmfFuiD1Agh/XnnrtOCeQm5HGTqRUC&#10;uZ65Dh2QtTiG1oONCh5bneyk8JjDckcijtFEHJdJn6BDs1dKzm+S5T96QmbddZtMGnE7JHKHTB95&#10;t8zu9zU5vRYCifSSguA9UhiyX/IC9qJHzF+j2I9th1GsdsrSnzwnf3h6vvzj1adk70f/EJ89G8Vr&#10;+xo5uGGx7F75J/He/N/qEtimRCQRnmPROCdxLtVhuf4CEgrOx3qCc7SOXCDoHFqGqJU4DGrCIRac&#10;760xWyT9yHJ5CgKZesdXZMbQ78vT8yfL83NHyOa/vAAx7ZDKID2iUcahNwiDOKWx0W2YHduQIkoC&#10;NMWQgmaDgV4vwLI5nK+XN0i+n3O+WC9DJhBEHkShMZcpjXVKHGyVOCAGBcSR6bPGwCKNc2scpJ/9&#10;2IW0M5rU06vdWOUgxdvKSgemMNzpk3V6qWiWKbLPWFmuyIFAcpBScs+RFU6wPQ9iyfMBaAvQekIL&#10;ZKUUmRIxRFJiBTJxAJGUBmrKAz4Gq6XcX1OBdVMmlbhdAcFUIaFUIaFUhZDVWP5YtdWgJlRTG/ox&#10;JKKph1zq2YatkQaDRsiENFzE+kW2WEePR7POKZKodWCto72EtjUKsjDBQa/hgbtG4ZTIGi0MtmpZ&#10;cyVBczVhrXRAJJ0QybUkJ11IJIoUkLoeJ7eGPccb6eshj/UoDusgjfUObFkbwHqxQyaSY5CHwlOg&#10;sRdsgEBAMe5XgiJTimVSDsFUQDTATipRsKpQvKpRxGogk1r0hOtR6Egjil4ThHIJRZC0IJm0oSi2&#10;7xLb5d1ivwqhWARio0BuGAK5iZ56NwpvDwowirGZPmxWgRjzEs7hK0MaqtgzOZjy4D+T0v88iv/z&#10;Q2Mu51rQ9xG78T9BVDpJxnYmlzgQi9uj8HwRGv5tDmNBIHZ7AO7LFOKLbRxmw2umRG4igVAgN05C&#10;IJAH0xVT1rVDEMgBpJD9EAhSB/cH90vrToh2BySCpNEMmrgftyGFYN/WYd/WYl/XIjVUU+AaWzk+&#10;jzJ8FqX8nPD5lKyDQNYoqbQnbZI/PzlSHhn+DSSQAfLU5AHyLAQStf8d3Ad/N4fHwFqkjw04RphY&#10;N6nOxo2MNUgfH+MYokSYPrQ4OlNwzKWuQQcGx2bCamnD8XkteSfS+k6J3b1UPnrjKZl++20ycdh3&#10;ZbIhkBl3fUXOrP+X1MR4SUnoLikP3SNFgbtR9LZAJlhGGin02yNb/vAGXuu98vfnFsra3/1UAg9s&#10;lnOQyNHNy+TIpn/LtqW/kXM7P5DyqL1SG8U5ydXSEI3zzxBIPWRBeSiBYLkO2+oufAyBoJOIDmCN&#10;OWRN0EmsVp3GtdKCFJN1bKk8PfZOmXQ7BXKnPPXAFHl61ijZ8PvntUA4soGOqbriE8IwL+DR0liP&#10;ekQsQ+4B69HpXaeEUQQZaNZbltdJgd9aQFGsdeX8x2ANJAEgAwVShUJJY60GUsiBJHJUC3FADFkW&#10;MiEGdzLOrFakQw6eSIMcTFJPrfRIitcKF5K9VknSyZW96JPl9aFke30kOadcyfKGVLwplaWSDXLO&#10;WjijySVnlynyQOE5C1w3KPJZDlZIsS9ZiV7MKrBSSv1WG6ySUmxTGNvK/D8GlMYqtKukHPcp91sJ&#10;gaySSgilAlQGmkAWQassrAQrVFsdskpqQlYqarFcZ1APoZAGJZOPIRBCiZBV0nhhtaLJ5OLH0hyx&#10;xsJqsEouoW2J/FjaoiCJSAMuG7RG4zYKJOZjuRwLKI1YyALLV9jGoQVX4zUdOFlJZ+Jq8LFcS1wl&#10;XUmr5XoyTnQDLl/HCd4FrqetkZvpZK10Z6BIZK4BbNdCHusU9myQs1YEvVDJAQVYJoWgCLcBKYZw&#10;SlFoTMohmwqKBFSiaFVBLDVYrkUhq/sU8gANKGzNm1EIUfQuoZfcgt5yK4ph23YUTBTJqxDK1T0i&#10;nZAI0we5fkQJRG6iwHaj4Pag+Cp08rCxOEMeNnsgWs59GAJRk+Wcr4jBMos9k0MSbmPa4D+MohwK&#10;HODNaexFBsUKO7bp+/B/pedgWxbIxHPyvwUmoU3AbZCILRoC4dxKOFqnQNTQmiCF2JhCKBEOv3nj&#10;/TBN4f3cOAEgyOuHRfB+pXM/JIJ01oG0gX1ivwzZtoNWiAP7zdaMfddENktPA1Ig92kt9i32s60a&#10;+5z7Hdgq8BmV4bMqXas+HynGZ1GMz69sg7Sh0P/5iRHyKAr6I2MHy2MT7pJnpnxHog5AIPyOD44J&#10;OzoYPehM3MTxcCNjnTpmelI/lptpK3Es4fiCOLqSkEKQdLuSV6OjsgICWY4kvEquJm+Wluh9krB/&#10;pUTsXCbLf/yCTPrmV2TKsO/L1FF3yrQRd8mcQd+Q85vek6aEY+rKp7rw7ejYbYU0UHwDt0p54A6c&#10;jzvFe8kv5B/PzJZ/PDdfFr/1jPjvXC0XjmyRwIMb5MTWj2T/hndl4+Jfy/k9H6pvonMeUqUQdNwo&#10;kAace/U4FykNRTg7gQDnbS06f6QG57EDjkKgU3kp4hPJPvGhPDWur4z77tdl+rC75LF5E2XR1BGy&#10;+hfP4Tn5elFzAjjCsV6NcJRzJATrukWHliMkJhw9UawFlMVaB4V+a3pRAGG4whGb1ZLvC3wgEwIh&#10;5EMWJO/cx6ipAG3u2dXgY9ReTRbkkIVtmSDjzCrJxLqVDCSJDKSGjFNYBumnVmkgAZKGwu9O6skV&#10;ihQ3kk8sVyRh2ZRG4okVDvpkn/xQciyodQgl+xTkoYBAvJdAIhDLmY8gDXB6iSLvjMlSyYdY8tka&#10;FEAcJkVIL0VILMUEiaQYMilhC5k4hWKyWlEGYZRBGGUQDSn3WwGWS4X/CrBSKkmApgpSqQlY4Urg&#10;cg1EUhMMeYC6YIjDoEGxEssrpQFCaYRMSBNoDlsBlmvCV8il8JUA7QUIAzJpQatZKS0XV0hrxEpp&#10;jbSyygC9tyjKZbW0RxMtEQrjcuxqB1fiyCpFB27rwHpH/CrIY6XBCpzcqyAOisQghRLR3EgD6avl&#10;ZsbH0p2p6cn6GIXjY9RHgp5q9seaHCznofDkGxKhPJREKA60ZShQQMqxvQKFilTiNhayaoikFoWL&#10;8gA2FLweCKSHhRDyMAUiSiAAApGOXSii+8TehZ54F3rkN1FYuyGRHvTUe1B0bSi+9tMozEgetvNo&#10;/UEQijSLth5GUpfeqqupONREcaSg1eJQKcOeDwpR6IsUdikBZQblBhUKvDk8HrdTJnaIBo8VO2Ri&#10;SwdIIzY+NyfbYyEUyopDZpAIJ/IpNSUQYy5ESYTDbngPfC8UYjfeF9/jjUOQCFJXF+TZCYF0InlQ&#10;qBTIZUoW+6sVSeMSUkUTpNGIfdnwiXTXb5SeOuzjGu5vN4HgM7GXQQac/1AXPuDzLMfxlbIMAhkp&#10;jw7tK4+MGSKPjL9dnpryPYnY/2fcD3LKWCWSjufNRFLNxrGTtRwCWYngtQZvd6V0J6+Sm0lIJ4mf&#10;AiSTxOVyI2WpdCYvkcs4/i4n70Eh2iRn1v1Lkry2yMqfvyQTvvFlmT78Lpk6Aj36od+T+0fdJkFb&#10;/y6tifvR8UJKD1svdeill+GcrkAvuxo989rADRK09hfy/oszZPFrD8qStxbJiRV/VM958dB6Ob97&#10;BdLIStn58d/l0w9/rSZxL0Vuk8YwzoXwYhYkjohlYAVkgvMY8miEIBqCOTwNUUAkpBrnsJUqnN9N&#10;kZ9Ihte/5ckJ/WTUt78J+fWVBfeMlQXjhsuSHz4D8WxDAkGdgTAq8borIY0KiKLcRHVoP5ZSE46a&#10;QASaNVKElhRCCO4U+K5yxYeshChMVkEeZDWkscqF3DMrFTkg+7STzNMrIApNOmRxK9KQJpysUKR6&#10;LXch5aSVZQ6STzhJgixI4vHlLvSxysMklwLxQsqAQHJOQRZIJLkQSK73YvCh5Hl/JHkQSD4lAgoo&#10;DIKkosE2R7sEAqFEAJKJkggoxY4roTyMttSNsvMrnPI4v1zKfTUVEEklMSUCnAKBMBws1QQtg0CW&#10;QyDLpQ4yqQ/uTQPSCWkMpUhWSnPoMrkEeZi0EF7XbtBKII/WC8s1SiIrkD5WKlojzeVVhkBWKYFc&#10;pkBinOK4HLtKYcrjStxKLQ/QCYF0JjgFch3tDaQRq0RuUB7oPd5IX6XozliNIrEaAlmFdhUEshry&#10;0AgKh2SjkOSgzQMFKD6kEEIpQlFSwyGUB5aBFohBJQpXNaiBSGohFBQ5e8NGFD0UpUsofC0ogCiG&#10;qiCiMEo7RKIEsgPy2I2e+F4RFNNeArGZAjmDwsyhKy0PfdWVMd/B5OG4FBeFnf8/3I5ib+ecBoen&#10;KA9Iw16KxwFhyqAwKp3YqxzgzeCx5WghF5VKmFIgEhuSiEMiTDZIOUog/G4JXouE4fkhNgpEzYMY&#10;qLkQUyBIH91IVkogTFv7xXYN8rjGfUCBQB7cL5exf9qwr1oh4hYkuiakDe5L0N2wAQKBILivuc8N&#10;bJWUOj8bfJ6c/1ACwedUgWMt9UMlkEVD+iuBLBz3PXly8ncNgWwSyVgpkobPKXODXM9eDoEsRvJY&#10;DoEgpSavkJ5kSATi6E6AQBLWyo2Ej3B8fSjXIKbOtI1SFrJZArculYAd6OH671MCGfvVL8vUIUgf&#10;I/vKpCHfhkC+JiHb/ixtCdulCR2wFhTtBpyT5T4fSRXO21qcw/WBqyR03U/kgxcnyXsvzZKP3lgg&#10;W//8qsQe+lgSTn4qF49tFL99H4v37lWya+0/5NiaP6IzymHlrRAGJcIEslTqSfgyaQjjCAISSRCS&#10;RwjkAVkQjjqYVOF8ruT5HbFRsk5DIBP7yfBv3iYTh94p908bLveNHCL//sFTUhO+RY1alCNVVASs&#10;AxAIl0E5ZEHKDNQoCTq5pZQHBFGsROGc61WgrhH34fwC1L6Cc5AGWle4bSWk4ST3zAoXciALyiPL&#10;ewVY7pBIJuSQCTFouIz04YXbFMt7kQ5RpJlADqkGKUSJY2kvko55pk/a0fck7ch7knr4n5KONvPY&#10;+4h6/5as4+DEB0gjH0Ao4NT7knvyPfAvyTvF37lZLPmQSQGBXEgeBJPn/QH4t8H7APc/8z4E828p&#10;PEsWS/HZD6Xk3BIkESdF5z5yUIzbynyXaXzAuaVSrlgmlb6QBw5IUoWDssp/uVSDqvNLFdV+ZJmD&#10;GtxGodTiYK5FIqkNXOagLohScaKFslwaQ5YiiSzrhZlKVBoJR3thGRII5OIBCsUhFSSUy+AKlslV&#10;COVq9ApFRzSkEaPpjEHqiFkh12KROOKWO7ger7mRsEJxEzLpRiLpgUR6kiGOVBSB1JViS0OvkqBg&#10;2DNWoNcJ2GaigGQRLGejzQX5uE/BKtRPFCRSDJmUcFLWAIVKykEFtlcSFKsqUINCVo8ChkJnbwTN&#10;kAl70S0ohm1bRNC7livg8na0SCAUSNceCGQf5LEfBfag2LoPQyBHUXzRYzcFYvNBAuH3PgJQqIMh&#10;AnPOgxIxEogatnImDxgQLYVRiuVKPKYaVBltnUEtqAcNuF89qMV9a9T9mVCYRgTPgR0COKSVAZBC&#10;+K9w1eQ851oosTC0WiBqEl1NpPsAzt2cxvti+oBAbuJ93dAC4Xs25WHvhDg6kDo6kAguU7SfIqkh&#10;abRg/zVDFk0QRSNkjX1rr8NyLWReg/RYjX3ukAc+87JlYivD51iIx3EIsmK5tCcvlj8tGikLB90h&#10;C8YMkofHfleemPAtidj7e9wPgkLikLS10gMZ3MjEsZT9PhLIUpVAupOX4lhaLj2JayEPHHfxH6Dj&#10;8r50Jn4knUglLXH7JP7IWjm/ebGknt4h9fHnZNUvX5XhffrI5EHfkYkj+sqUod+RB0Z9S8J2/g33&#10;34xzCMd86Eapx7lXgfO2HkW4Hudtc+Bqidz4tix5dbr89Ynp8o/n75N1v31JwvetlNhTSCEnN0vQ&#10;4Q3ie3CdnIJEti17R45t+KfkB+HvRmyGMJZJOxLIpbAPpClkMYS0QnUeq5k61HynIQ38fZMKnM/l&#10;OLd5gUz+6Q/k+UkDZejXvyrjBn9LZkzsKzMg3X++8Yz6BYuq4GXorK6FLIghDY6GGJRCDCbFBMmB&#10;FIIiFH8rhWdXeKTgzHJFPmoZ4dB/3hlN7mlXcrytLEUNXiLZakRIjwxlKpZjGTLxWuZCxsmlDtJP&#10;LHEh7fhSSbWQApQouHxsSS+Sj34E2C6RpCMfudAnZtefJWY32PUniUObsPcvkrT/L5J84G+Sdugf&#10;knHkXck69h74p2Qf1eQe/xeAHE68L/kn/+1AScbAIQ+Q4w3xnHoPH+C/wPtSiJ5AET5MysSk4OwH&#10;2LGaonNaMIqzS6T0zEcGS5REtEyWSoUPOL9EKiGOSvR0TKp8lzioxm21fhCHkgkSif8SyGQp4jUk&#10;YrT1lAeFopYhCwokeIkLTCVqO7ikZLIUaQQCCddtK2TiEcikHQmlHe2VCAKJoO2IXKaJWi6dBmo5&#10;Br0+cC2OLIdMlkEimuvxmpuJy8EKnPgcfoA8UlAA0Fu0paJXyZ5lOlmmlgXLChQOJRCSi+W8FRAI&#10;JFIIipBMSDHEQkqxXIq2Aq0DyKQKIqlBIatH4WpAsWtEsWPxuwSRtEIi7FUDuYIUQomoBAKJKIHs&#10;FfsNSIQC6TEE0nMS4jiFYuwcwtJfHEQKMYaw9OW1RgLhVVN2XlmVjds558HhKi0PikHLglAcDQaN&#10;bjTg/nWAEuGwFtIIkoueL6FEOMGeBikw6VBYFBdeAwSihtZU8uAkP+SB10z56QRiCAQJRMnjJhKX&#10;QyBIHp3bIJAtSCHYR5eRHtqwv1qRNFooYexL7EdbI6TBfVuH1hCIrYoSh0SYPMpXiK18KQSCz68Q&#10;jyvE51GOopr0gfzh0eHy8IDvy0OjB8uCsd+Txyd8UyL2/E6JRjKX4hj4GJ2M9XIzAx2RrPeQQJYg&#10;aH2MYwjPiQRiw7F0A/LoSviXdOO4uZaEhBy/Bb3pLRK2a7VEHd4oxaFH5FKKjxLIyC/3kWlDb5fJ&#10;o/rJ9OG3y0NjvicXdrwnrbE7pCF4vbSGbpU6P/Tez61C+t8slX7rpS54o0Tv+LN89Pps+QsE8ten&#10;58jmP78hMcc+kYgTmyTi1Fa56LVNQo5vlnP718mhTctk2/K/i9+ej9SvZjeHr5TmoPelKeBdaUJb&#10;h/O5yh/SCF2j5YEOIKnC+WxSifO5Aud5Y9ga1Yl9cQoE8rWvKYFMHXeXTBnQV/77tSelPPQTKfP/&#10;UH3xsQzJgkPoajSEc7UEyyVq6F3DofgiC4VIEZrlqGXu6KH8fEjCRI/aYPn0EqwDCCKPQBImHAmy&#10;wqkFNb3gtUTLg60XJbEEycIAy+knPkLK+AiiMMC6FSWOowAJwiEJhyysuMoi8fCHksjWQp/gT38j&#10;JOTTX0vYpt/Iha2/lajtv5fYXX+UhD1/luT9f5W0g/+Q9EPvSuZBTdZhTfaRf0oOQYrJoWBOvKdB&#10;UsnxehfgNpB9ChLxgnQgEQqlAHIhFEkhkwmFAnEUQyLFKqEsxvqHCqc8PpIy7Oiys0sBW8oE+H4k&#10;FRDFZwnEgR/W/T5CYgFoKZOaAC0UB4E42AI/lMagj1xoIqZMIJHmkCUQiaaVMvEAt7dBMG0QTDtk&#10;chlcUSyFRJYorkYuddARBXlELZVr0SZLFF0xS+V67BK5Hqe5mbAULJHuxGUoAIC9yOQlkAiKQqrG&#10;noYeZipAK+htSgagRLKXQSAmEE0+KIBMIBIpwnIRtpeAUiyjUNnL8ZgKSKcSt1dBNjVILXUoXPUo&#10;ag1rxNaEQocCaGMhVBJBj7d9EwSCNHJ1q+p5y7WdYr++GwJBMe3eD4EchDiOoOie0MNYdm+LQIAg&#10;hQgvnb0AWLwpD6aBFBRupo88UIR1JghTHpRDk8IuzeASaAGtFlpwe7NxH1Mk1aACGEmE8yHmFVp2&#10;DmXxOyZ4DfytLDWRzgRyDo9H8qA8ID+hBPFepAfy6Mb7ojyYtijNLgj0GtKHEshmCARJ7Qr2UzsS&#10;RCuSXAuE0QwpNwElEKSOWsiiFvKohrixz5XAy9Di87CV4XMuw2dZtFZshdz+kbQmvS+/f2SYLOiH&#10;Qj4KAhmDBDL+GxDIbyAQpJnMxQhukEQqUkbGEqSQd5FaP4Q08FkmrkbYQmckYTGOp3flevJ70oUO&#10;yrWkLdIUtQdFYqOE7FgrCSe3S1Eo/y3zaVnx9ksOgUwZ1V9mjrwTf/MOiAbnSPw+qQnfih7/bqnk&#10;F+vOb0Bx3iVloTulIny7RO97X95/eZ789cnZ8t5LD8m2v/1YYiGPaO9tcgECCT22RUKObpbTe9bJ&#10;/s2rZcPy9+WTxb+XpBOQBy+3939PGgP+IY3+/5RLSBf1QR+redFqpBFz+Lraf5mDKkimEud9Y/Bq&#10;dFTfl5emDZYhX/u6jBn8XZk45i4Z3+8u+evLj0sZr7Ty/TdqykrUFEgEianUZ7kLJei8kmLgGJbn&#10;/C4ohAwU2MbWOZxPURhgOd+bsuDQ/4eA0wIWeAGTVRQn9Zy0CacX2Gad0GRCEhlsj7uScWyxIv3o&#10;hx5JO0IWS8pR8qEi2eTIBxYWqzbpMDj0IVgsiQc/cKHP8eU/kxPg5IqfyOlVPxWfj98W/3W/kKD1&#10;v5TQT34tFzf9TqK2/lFid7wj8SBx5zuSvOevipS9fwN/l9R9f5eUfX+TeAgncd9fJBHSSTrwF0k5&#10;iCRzEPc7/N+SBuGkH4WIQOaxfyDR/Dek8w8kmXclD+Sf/KcUeL0nhRBNgRfkcgoJBRR7L5ZS7GxS&#10;RonA2OVnPwJslyAiQyDAkzyIq1g+1JzXKJkY1OAgU+kE1PsvxoHqRgCkEgiZgCYS9CF6Q5pLkEmL&#10;JyCXtjCAtj3sI7kMrpJwyOPCYrlycbFcjfhQc/FDJJKPFJ1RSwDbjwyJfASJfChdsYshkg8hkQ8h&#10;kMWK7sQPIZHF0pP8ocIG7CgO9tSPnG3ahxAI+QgJZAkkgm05WM7Fch5kkw/RFCCxFLIwYbkY20ux&#10;XIpt6PESJREWs+r/j7C3AI/jPNe/c87pKbdJw3HIgSZpm4aatA00ScNkZpBtMWuZVytmZmY0SjJb&#10;ZmZmZmYmSfd3P++ubCf1+X++rtvvzOxodnd25vk990tDHWOAY6DDCQa7Uwx0pxkEzzBQMaOWwIgL&#10;OQQIIXKZmfZVuhEJoDeYhd8qZYCtJECqCY5aFXC7pBqrazwDc4sbHl2TGeCnUhKsZWDfYr4u8BBH&#10;IO0eW/mau51DXIRUS3V2EQpd56lzfO08t12gLvJvL9+jq9QV9Zrar0sAc4rHEJAc5bEPspR2Eemx&#10;JVVZ67m+lp9vGSWfQarSugHSwr/1wIPwQxch2NFE0VXdrnPD4xbd1o1yAoQu7DpBes0Njw7Co/OS&#10;nCc6t3M8bwSIOodU1wm6jeMM6gRIJ0HdeVjOOQFO5yFAh4JHJDr28nfdJVWP3L7PhbMr7Qj+93P4&#10;+PEH8cmLz+LTlx/EN6/+EvPLAoAdBNNGB78K4bMmBbfWu3Bzg5EAcRIcPOYKJgUr6F6X23gdGXGT&#10;MJIu5JdWVjArTcOUnDi0l2djGZ3B1unyNM5GRHv1Qs//fgBvPPsg/vLiE3j7hUfpeh7BzPJ4HF1R&#10;px7gdGBhFR2LPOMiD7vmVmLn7ArsbC/BisZkxI/6Eqbv36cT+RqF+tFY2JCl3Ed7cz6m1+VgVl0e&#10;JpSmoSo3BelxkTD4DkWJ0wd7pqQxmUvgvefC6VmR6p48LlXTSrG8hz1JodzTd+5v9z1/cgYB0GLD&#10;oLefVQB5+ZkH8eofH8MrTzwGTb+vVBfd/VMicYhu4gBhsU+q0T2JqkgS2D2MO7s92sX1nUxoRd1V&#10;+PdKqvfvp+7q/26p5oFxUgogXEzA/9/a1BTpkUAi0g0LgqBb6xnwu7XuXhECa+ucbtVK6VBaU+8g&#10;JO5qVZ39vlpZ41RaUS1y3NEDBZZRKLKMRLFlOCpsI1Dr9EJD1Cg0R4/GpBhvTE70w/TUAMzKCMLs&#10;LLqU7GDMywlVmp8bprQgLxzzqbm5wSxDsLAglC4mDIupJSWET5kOy8oEMHp3FZmoUou1VTqsI2zW&#10;VxuwsdZEV0OwUJvr3drSYMFWOpsdzYQKtXMsnQpP9m4BC7VngsipdIAO5iCdS7cOtfLC+anocA61&#10;RuJwm0vpCC8sJc/y0Sm0ylNcODbZgeO8mH4sJ05M5UVLnSRQTk6PJEhctNOROM3yzKxonKFLuVfn&#10;uO08dYHLF9pduEhdaicsZhMccyNxZd69cuEqgXJloYDkrq4u4rbFkbhO3aBuLnHi5jInbi93UE50&#10;rGAgEK2MZDbpBFZRqyMpblvDbWs9Ws9tG5iJbmC52a2uLVzfSm1nQKI6d7KksIvlHpbMbkVd+7l8&#10;gBA5SGdyiFA5ysBznIGH6jxJnWbwO8MgeDYdOC/BMZMAIUQUQPLcAfQGM/BbDKa3mZUrgNQwc29g&#10;QGbmzgDcxWy+s6sbIOJCpLpoPl8T99HdXVd6XEk3XGkkl7YOcR1n+DcEBiHRiSseXaWucft16oZH&#10;N9W6AgkuUQISOhTChxGc6obIXr4mPbOke+86fk53YzoUzAQg0nAuAOmGh1TBEYLiPjqkg4BUX0l7&#10;TwVAx9V1vfAuQK5koeNyBgFCeFykgzhPCJylTvFcUjhBIBynGzxGHeHyYZ7rgwJwnvd9XCY4OvbZ&#10;0bHHSYDwvAvwCZQzK6wI/ORZfPTo7/Bxz+fw6YsCkF8QIP78belSNtoIkFheD0kECK+f9Tq6VTuv&#10;F/79cooJSRcBcmuFGdeWu3BtZSF2tGSjIU6L5hQH5tRkY2WLTE0uj5pthnP4d+gpDuTZP+AvLzyF&#10;v730OD575TGChi5gZT32L5YnAdYQHPIIV3nSaBm2z5AHMpVjY2susoL6wvLdB4gZ9CXivXtjSnE8&#10;FraUYu7EUsxsLMCs2jxMKc9EXV4K8lNiEW8Og3X092jN0ODYrDwcmZGIozPk3nXyHozDqVmEB+/P&#10;Y7x3j06O5D1MsTzS5nSL8eAkwbK31Yqh7z5HgPwcLz3zEF4k+F554kmE9Ppc9aA6ONWJw3QQ+1ti&#10;sbdFaj/uas9E1x3tpnYxsd3BcicTW9UOLOvU9m4xPm37vzTO6RHhMVbalikCYQvBsLnRic0NDo+4&#10;LOv3aBO3b+T2jVzewOUNXN5Qf1frCYVurau1e0RY1NixttrmliyL+NoalqJVXBatrLUprfiJlnOf&#10;O+IxRMuoB+KCBiE+aCASgwcgLXQgciIGoUA7GKX6oagyDke9fQTGRnlhUuwotMR7oS1xDKYk+93R&#10;1BT/O5qW4qs0kw5mVmYAYUPgSNVYThiXwwgYQic/GAsFMiyXFIRgKWGzrDAMK4ojsKpUg9VlWqwp&#10;pyo0WEfIrCdkNtUalTYTLtsa7djeZFPa0SwSwFixZ7wdez3aN8FxRwKWu3CR0nlH98LkLlAIkDbH&#10;f+g4L9YTvDBFJ3mhnpwmIOEF7AGIgoi4kXt0ljrH7ednuXCBGdMFZk4XuXy53YnL8xyUlB7Nd+LK&#10;/Ei6EXEld3VlEeFCXV/kxA3q5mIHbi0lPJbacXuZDR3L7cweqRUOZpJ2xtq76ljjQOdabl/HgMPA&#10;0bWBcNlIbfJoKyGyjTDZRohsYxDZ4ULnDm7b5aILofbI8yT42j6+doAwOUhncpgB7QgDGoOcBDsB&#10;SNcpZs1nJBimAucYHJld4zKdiFTXKIDkewBSxADLoNpR9WOAYCxLAYiMA2ll8GcJ6TIrAJF5q2Sg&#10;3zpu20LRfXQdYHmE+0pVlAceXQIMAQUhgRvULbe6blMdHt1Sr8u+ypUop3Ke7yEQoRPpOkIRTgpS&#10;bhfS1bnCDRA18+9PASLwEIn7kCo5AqSjGyDlBEgJAcLvLN//Wi4BkkGApKOT8Oi6QOCe53k7S53m&#10;uTxJKJ+IJzxYEtByjrsO83wf5Hnfz5LuQ36Lzr0OOhABSAI6BCBcP73MjAAByCPdAHkIX79CgJT6&#10;ESA89gYLsCZa9bi6vdZOiOhwe7WV1wuPS1eLJbxWlpiZkNhU29vpubloSYpAuTMMU4uSsHhsPtZN&#10;LcLuuTU4sWyCAsiL//sA3nn+Ebzx0tP4+ys98OWfemBBWSJOLq9VTwc8srAa++XpfTNlfqkSNUnh&#10;vjml2NKWh/ywQTB//R6iB3wBXe9/oSSKieaUKrSPL8bssaWY01iE9poctJbnojI7CWNLspDnCENS&#10;cH+saZABxFk4OC0WJ2bEEiDROD7NRmDYKQ9A7oWHAojcu1HY12bFsL/3VAB58emH8NyzD+OPjz8B&#10;/28+UYOiDzBxPDhBqsoFGpHYO9GtPROZpIqYqO6W6naWuwiCnUxgBRQ7ZHm8U2kHweCWtA//X7Kr&#10;zkhbmh13tLnpLiDu1cZ6+321gW5hPct7ta7O9iOtYYC/r2pE1jtafY9W1ViUVlb/WCuqrPdI1i1Y&#10;XmnBA/rhvWCkLCN7w+7VG5Gje8FFJfn2QkZgH2QF90VBxACU6gai3DAQlebBqLYNRY1tGGodw1Hn&#10;oGuxD1dqsA9Do30omiOHEjrDMSF6JCYSPBNjWMazTBiD1kRvTEnywfQkb0xPplLGYGaaN2YROnOz&#10;AjCf0FmQE0KFYxEdzTJ5lkBhMFYVhWINIbO2nK6lQo8N1MYqAzbRwYi21hmwndpB7aw3YneDEXsa&#10;TNjbZMU+/lj7+YPuG+/A3rE27BvHdV4E+yY6sJ86wIviIC+UgwKaSZKF2HG41YEjlJSio7wQ3TCh&#10;G+GFepzW+IRAZIZTuZH7SeByhjpLnZvpJECcuERdFrXbKZvShXarW7OoOXalS3NtFMt5NroTO64t&#10;sOP6QhtuLLQQJGaCxOLWEhOBYkDHUiM6l1BSLjMxGJiZUVrRsdLKwGFlALExHjIT3eAgPAgYAYg4&#10;kS3dACEsthM22/naDpa7ZSZX7sMMF/tF3OcAncghBrSjDDzKhTBTPsFAd4rlGWbQEgwZGLsuEiQX&#10;CZGLdCJX6EQYQHFT4EEH0iEqparQ2VnH4Czded1tIZ2QwOx2IF2YRnDIGBAByCquS+O5NJyLQ5Be&#10;VicIAnEf5xnUpWrqJkuBxG3u30F13aPuf3wdAhjRNa6LE5Eqr7NcPkkd4+7iQqQaS9pC6EKU+1nC&#10;fWTerZlc9vTCUm0gnuor9R3qKfk+dFe3y1V7T9cNAuSqtAPlEB6ZbnhcTkWnwONcEjrOEsBneB55&#10;/hQ8jhPOcm4P8xzLeT7I890NkL0sBej8Xbp20V3u4L4EPrh8hr918BfP4oPHfo9Pe/bAvwiQL1/9&#10;NeYVebvbudbz96c77VwRjZuref2sDcfNlUZ00Ml2LWHCsISJyBIDbjEhubo0E6vKo1BhDMK41GjM&#10;r8vE2iml2Da7Sk2OeHxxM1wjvsUL//0AXu/xW7zxcg+898pz+PqNF7C0JhEXlpbh1Lw8nJhbgCOz&#10;M3FoRhqOtefg0KwsHJqeiaPTszHeMRL2b96F5YcPEPT9ezCO+QGzxxVgwcRCLBhfgrnNhEhtPmbX&#10;FmIiXUhrYRrG5ych3eiPithQbGzJwnEe+/hUJnstZhxtNdN9EBxtTABbmQhSh5ksusXEkff20VYm&#10;jFNt8P34j3j65z9TAHn+eXEgT2H0Fx+qmTf2t1lwgDDYOzGawIhS1ecigYVoN8Eg2kXnsGO8uAyp&#10;hnJXS23nNnEU28bSWUiHIo+6k91tP5HUrCg1WFX7sbujko3uwnpHG+pFFo+sdBUWt2qtdA8WrOHy&#10;GgZ7WVbrNWaPPNsJC9EaBv17tdqjVYTAKkKgWysrzVhZ8VOZPCWhUd4tM5aXUSwf0A3rDePQ3jAN&#10;7w3z8B9gGfEDrCO+J0y+h5MgiRrTB3G+fZHk3w8pgf2QRqeSGTYY2eFD6FaGIVczjOVQtZ4bMZga&#10;iHzCpkg/CCX6ISg1DkOViTIPR5XVCzX20QTNaDQ7vNDsHIlxkaMw3jWakCFc4nwwOZ7OJoGOJsmf&#10;cPHFrDQfzE33xYJMfyzKCsRCAmZRThAW5wVheX4IVtLBrKKDWVsSinWlodhQFo5N5RHYXBGBLdSO&#10;ah121Zmwu96kwLKd5Y4GM3Y1WrCz2YzdTRbsoYNRYKGjER0Yb1U6OEFkUzo0kVCZaKPsOELIHKN7&#10;OUawHJ9sZXZjpxz3kR0nJ9twmuWZKTac5QV8fqpV6cJUC85Po6aacUbJhNPU2ekWnJ1hpfjaTJGV&#10;rsWCy7OtuDpHZMK1uQZcm2ekTLg6n+vUjXmESrfmWwkbC64tNOP6Yq4vJWRWECyrzISJCV1rqXUm&#10;YD0z0w3MRDcywGwiYDYTNlss6NzGcoeFgYrb9ojszH6pfQxeBxiIDjMTPsKM9mg0Oo5F4fYJlqdi&#10;GAzj0HGeQDlPoJwnSC4wWF5mtn0tE503GERv0Y10FFAlhEclg38tA7505yVAusZyvXswoQzWk1Hf&#10;0n22u+uutH9I47kAhO5Dqq/uAxAejLoXGvf+63Tv5xEjO0txIT8FyB6WMjaEwFIN6dITSwAi82F5&#10;BhF2CUCkA8BY7idtOQIP6RxA99EpbT2l6CQ0O6/RfVzNJkDS0UV4dF0mPC4k033wHJ2NQ+fpWLo4&#10;wuAEy+M8p0fo9g7x/B5kYD9AYIj2ERR0H1176Ch387fZSccpjnEbAc9lAUjIl8/i/cd+i09efAr/&#10;evkhfPGnX2N+CQGyjcdeb74DkFurzbixJkwBpJNOFssjmWxYVQP61RUMvLOT0ZKiRUOMBfPKsrCm&#10;NQ9b24uxZ14xDi2UmaerEMfY8OLP/gt/euY3+PNLT+CtF3vgq7/0wPLqaFxcWogzczNwcnY2jran&#10;4cj0FBydkYHD09PpFDJxfm4+5qQFwPHNOzDRhYSo2Xn/hdkE1brJpVg5oQjLxpViSVMJFtTlY15t&#10;LmZWZGBSfiJqk53ItfpiZpENR2ZmEQpM5ugqDk0yuV3HT+BxiPfpIbqPA0wcj0zivTgrEuHfvoUn&#10;/ue/8PJzf0DP5x/DK0/2gNdn/8TGiTHY12rBfsJgL6GwR+BBIHRrF2Gw2yMByM6xhMdYT/sFl7c2&#10;ExgebWmiqxDRWfwIFvdoC2PQXVnoKiiWd4HxE9VJRyaRFesEEFwWSKxWsOgGhxmrq02UlFy/FxoE&#10;RLd+BI2fAGNFuen/qeVlxjtaVmoUB0KAUAIQE52IadgP1HcQZ6IlXAye18wjentcSh+4xgxAtM8g&#10;xPgORqzfUJZD3Ove/RDr0xdxfn0Q70/o+PUneAbSyQxCZtBgZIUMQ3bocOSGDkNe2FAUEjrFEYSM&#10;ZijKdMNQqSdoDCNQYx5ByIxEE93NONcITIrxQlvcGEyJ98YMupiZdC/tqXQs6QFYmEGgZBEoBMzi&#10;TD8szQ7A8ly6lrxArKJ7WUv3sqk4DJtKw7GeWldG0FSE071osUWcSzVVQ9dCyOyspfhD7aZz2dNo&#10;pnsxEygW7CVg9o21Yj+XD3D5YDNhQhdzhJA5PMGEY5MslPW+Ok6daLHiZIsFp7jfqUlmpdPcfpLr&#10;JyeacZw6NpHHkWVmVKITzKpOTbbgDAF1boqAhk6FVv3CdDNlwMUZJo/MuEToXKauKlnpcNy62G7G&#10;ZQLnisBmoZ7ORYtbS7ToXK5hMNGga5UOXav16FpjIFQM6FzPrHSjCR2bCZitJnRup3ZQO6ld1F4z&#10;QULAHGAQO2RHx2E7bh+z4dZxLp9kgDrFoHeawe4MM2cGx65zzK4vJqLrSjIhwuB5gzDpyGaALWTg&#10;L6MfqGLwrmNgJkRAgMg8WJ6eWGrUd+dC7i8BXAb4beI2GTku3W494zxU47m0ZQgIugFyLzzudSFu&#10;uau03IJUdQl8CCF3Y7obIF2dewm5nXxPcSEeB6J6hHkcCD+fakDnZ1bwUCCs4t944NFVxM9N3Zaq&#10;O8LjGuFxNYVujLrEc3GB54SgxZlY4HQMOghggUfHURfPaSTPrRMdBxwUob2f0CC4OwnxDsKjYyd/&#10;ox2EvrRdbRW3yIRklQXhX9OBPP4bfPLyk/jwlQfx+Z9/hXmlAhA6l3VGBQos43utpDNdHY6OFfyN&#10;l/A3W+7EDTrVy3Qf55YlYFm9GePS9ZiWl4g1jfKApRIcXlyAE8tzcUEm+VxZjKSR3+OPP/9fvNrz&#10;N3hZJifs+QS+fvUPWM5AdWlpDs4SQqfaM3BsZjKOTEnEqVmZON2ejZPTMnC+PQsLea9GfvtXWL5+&#10;B/rv/g7DgE8wvzoFm1vysaE5GxvGF2LNuCIsb8zE4oY0LKxPR3tFKlryEtCQYsbY5HBm/Uk4OiWB&#10;rkNqCiw4IrUGLQ5CQ2Sn6xAxGZQkkPfpsVYmb3NjYOn/Ph6ne3rp2Qfx/HNugIz49O9YP056ekoi&#10;SQdC7RnrYGJpx+5uEQTu0uFpk3XQWbiHMmyTstGtrY12ugq3pHfqVkJhi2rPdetO+269QWkzk9pN&#10;jD1SRb+R5XpqXZ3xP7S+hiIU1gowqkwUIcHSLaNHJkJBZPSI+1CrCIZVdBLdWtEtAUI5YSDqhkKZ&#10;4T9VKqXerVKd0lJqSYlWHEgviPQEh34oNUTK77ntBwLE89rQXjDwNcOQ72Hm6/YRfeEc2R+RowbA&#10;NWogIr0GwOnVn9tkey+4vH5A1Ci6l1G9ET2aQBkj6ocEgifRewASfLjs1w+Jvr2R7NsLKX69kerf&#10;BxkBVGBfZAX1QU5wH+SG9EVBeH+UaAYSMANRYRiMevNQNFqHotk+AuOdXpjkGoWWmNGYSsBMiydc&#10;EgmXJF/MSfHHvFS6lnR/LM0MxLKcYCylluQGYklBEFYU0rkURGBNkQbrirXYUKrHRhJ1M0/iVoJl&#10;WzXdSg3dCkm/ixnAblrInbSMu+qsXHZgHy+Q/XQvB5pNOEQdHmu5j6w4Mu7H2w4RQqLDvCAPEUaH&#10;muh2eBw5lvt4ZhwkuA7zNQHUcbqfk7wZTvGmODWJboZwOd1Kt0KdaaNzIWhOtxpwtsWA85OoFrqY&#10;NiPFfQiec9NMOD/DiEuz9LjSrsW1ORrcWhCBjoXUYg06lukIEx0zVIJktZEwEXfCkjDp2mQANusZ&#10;hAiYHdQuBqLddC57We5nVnuQMDlCqBxjQDtuYwxmQDvFrPY0M+OzDHDnCJILMcBlBsprDJjXE4Cb&#10;qczOsxlw8wgBBllUMBBXM+hKNdAEBt4WAkHaQmQyxQVugHRKl1oPQFRPKWmrkCos6Zp7iaW0aQgU&#10;7oWH/JN1cSSi7qotbuV+bthIG4n87QUud/fGOsB1OpDO7XzvrVwXByRjUeRpiDIbb/cAQqm6auS6&#10;OA/Co7OMKqEKuU5w3M6l48pExw06jmtJdCD87pcI1Qt0BOcY1AWyp6mTPE+Eb9cJnrOjBMZhOr5D&#10;dIQHCel9dIx7qN0WdOxiuYOuYQfhv5XnX6oet/Ccb7fiyhobDL164l9P/pbu4yl8QIB88adfYm7x&#10;aO7D92CSgCX8XRZH47ZUb64Iw+2l/D0XOnB7kRnXqMsLY9TccLMLNGgvcmBdcy5OzG/ElfV1uLpe&#10;ngmSi9vr0wibXCQO/RIv/+znePWFX+OlVx/BmwTI96/+nhmsDpdl/rdZcTg9IwnHp8cycMfg1NRE&#10;nJ6WTLcQhxOT4zA32QuJ/d6G/bu/Qff9e9D3/xDTC+3YOD4Vm5oSqVRsbKYjaUzCivo4LK2LJ2CS&#10;Mas0BdOLE1AfG4KpaeHYMykRh1qjcZjQOMx745CqMRBgSFUUNc5MR8FyLO+ncQacnuV0A+S/CJCn&#10;f4fnnn1EAWTov97FmiZpHOe93ejEniYBBe/1Rrd2MvCLdhAGOxqs2E5to4vYRkBs64aFDGcQMT5s&#10;ZpxQqrUQDASGR7K8iS5BydOuu4nJ6wYlEzYw5kiHovWqdC+vU9JjHQGxjoCQHq+q1yuD/xoGfqUK&#10;A1aXiwgRBvzVjGGrywiIMjoKUakZy0sJi5+qxIRlJYSGqPjHWlpsuKsiA5YwRooWd4txU/SAhlC4&#10;V1qCQmSQthG6DmkfMREiJm4zER5mwsROR+IgRCIJDZFzZD8lhwJIH27rpeTy6g0X16NH9UXMKLoT&#10;7hs7qj+h0g8ub742+gdEj/me+gGx3j8gjor3+QEJLBNZJvkIYPoSLv2QquDSG7lB/ZAfMgAFYQNQ&#10;Ej4IZZohKNcNRY1xGOrMwwmXERjr8ML4yDGY6PLG5GgfTI/3J1gCMTM5ADNTAjA7LZDuJQhzUoMw&#10;Ly0EC9NDsTgrgpDRYkWujmDRECw6rC3WY32JARvL+YNX0GJSmyp4gVTywqmyYQd/0J388ffQueyl&#10;c/mp9vEi2ssLag/L3QIiagcvKtFOZhM7lEyElYnQEnARWjzmDpa7eEHJ3+3nxXqw0UaoiMT9EFhj&#10;DR4JvAw43KjF0Uad0jEpm/U4wtePjTMRQCY6Hd48LXqca9PjwmQdrkzT4vpMHa6305XMNeDmAgMD&#10;iQEd0oayjOVySoCyhnBZp0XXBi2wiUFoM0GzldpB7aL2cNs+6gBBc4hB7QjhctzCWMzAdoowOU2d&#10;ZWC8wGB3mYHyCnWdILmZxADLwNqVydBewDBfyqBdSefRwOArDerj+VoLl9sZxKUBW1yAQESqlGTQ&#10;nwBEqrDcAIHqXeWGw4//dQPEDYtugMg/tX+XbJO/vciyGyDuRnR0buH7y/Tv8v7d7kPgMYmSto8m&#10;yl1t5YaHuA6Co4PguJ2FToKy60YiOq7FEh50GJdj0Hnehc6zdBM8L10nWRK4Xcd4jghgHKUOC5R5&#10;DvfzXO5jgOf57dzJ30HgvZ0OcZuGMA9D12b+HtKzahP3JUyurrXB3KcnPn7yN/joJQLk5Yfw+Su/&#10;wNw8L7oPnvOl/K0WEEwLnLi9WE8XGozbC/i7zrGhk7+9VIVempOGrbWxWJRvxsamWJxcWEAnWkMV&#10;4sbabNxclcZjJRBAqUgY9BFe/p+f4c8v/gqvvvIw3unZA31ee5ABLAJXZNCsdCqZFo0TU+100zY6&#10;8EicbI3EiYkUl9tjByOl/zuI/OFd6H54D4b+H6CV99/6xihsZHK2tSmaWX08FYf1DTFYWuPCouo4&#10;LKpJwdzyJExKM6Iu0hurqlw40JqMvXQBh8fTeYzj/cGkTXRA1RZYuMx7qJEJHu+by/PjETXoX3jy&#10;AQKkx2/pQB7GqwTI4A/fwcoGaRwnMPj+OwgEAcUOJo7bu8X7Waq/3ZJlC7Zxm1sWnju3thAOd8T7&#10;eyPvbSXe1xt4X3dr4z3LG/iawOGnUrCQYRLdQyXUsAlKoEFQKDHpXc3k90ciEEQrCAgFiZ/AoVsC&#10;hm4tKdT/P7W4SItFhZo7WsjkW/RA6ICvETbwG4QPEoC4q620w/tQvaGj9FKNNdQt4+A+FMFCh2Lm&#10;PhZCxEpwSKnW6UqsI/pxWx/YKDuBYue6i+CI9hqI2JGDqIGI4rKTEIkkVFyj+yNqjFuqCsy7P0HS&#10;lxDpTdGpKMfSn+pDqPRBim9/Opb+CioZAQOQSWUFDkRWQF9kU/kh/VBMsJR6wFKlH4E6yyg02cZg&#10;rH00xjlGYSLh0hrljZZoX7TF+GFqrD9mJARjVlIonUso5hMoCzPDsSg7go5Fi6WEyvICA1YU0QoW&#10;00IWWbCOP8wGWrsNpVpsLddjO3/Yn2obf/httIpbWG5muYFZwwZmBuv5o28oYVZRolNaWyzSYnWx&#10;gMvjiGgXN/PvttOS7iRMBDg7mZXsrNETRFpKQzek57oOOyq02MPsT7S3UofddFC7mbXs434H6nQ4&#10;1KDFsSYdTjRpcWqsDucnEiQEysXJBlyebsSVmSZcnW3G9Xl6wkSLmwupJRrcXB6Om8xWO1aFA2si&#10;0LU2nM6E2kRtoRjMsCMC2MnAtocBab8WHQf16DhsRMdREzqPMms+YUHXaWbT56zouMAgeZkwucaA&#10;ejMGHR2JDO+ZDPMMvCjhslRp1TNYN3JZxoZMY4CWtgdpgyBEVDdeGex3mDrJfaUB/P8FEPkn28V9&#10;CCykdDsSVYXVdZPLVyk5hrSByOh0aWMR5yHwEHC5R6ED0ylp95BeV9L2IbCTNg+3++jqJAg7cwnG&#10;bLqOVHTSbXXK97zqQsclihDtOGfH7TM2dJzkueB56Thqwe0jdHEH6fYI4a59DPS7tejcpUHXTjmv&#10;FB0HtnP7VkKD5xxbg9G5gRBRTlGHro0aXFlthrHXc/jo8V/iw55P4f0XHsTnL/4S87IIkFUECH9T&#10;zDWjg8C4uUCDGwsDmDjQgc6y4PqcMFyeZ6ZTSMHKglisLHXhxNx03NqUidtbE3BtjRPXZNDqingF&#10;o9vLYhA/6J94jQB5g+/x55f/gHeffQZ96UDWlobjigyYnebA2alOnJxiJjCM7qraSXyPcUYmNFbM&#10;jRuM9AHvIr7vB9B98w4ivnsLLamB2Fxvw1Ze47sZwHc1ObBTBsXVRmJJuR2LKl10IglYUpeCmUVR&#10;mJSqwxS6kB1jE7B/bCwTKwdFYIjEydPFH2ikxNnTRRxuohOfFY1oAqQHAfLik79TABEHMvD9t7C8&#10;lu83jsldnQPb6CS2ERBbCYqtdUzuCIktLLfV8X6u430tJZNGJd6boq28P0VbGPi7tZlBf0MVYwS1&#10;vrJbTEqpTbyvN1aYucx4UGnGOi6vvY/cTqPbbYi78ICD8WENIbGWWsNYsppxRImOoVvL7wOKe/Uj&#10;QBTo/p9aeEdapQX5IjqQ0IHfIXTg94TIDwgnHMIJkYihfaje0BAeIu2wPgQI4TG0H/RDCBY6EYNU&#10;a/E14z0yDe9HCUz6Ue7SMrw/nQmBQTlGuGUfOQBWL2rUQCU75aCcowfARZCIogUsXI8eM8gt74EE&#10;zECChPIdgEQq2W8gYTKQMGFJsKSKCJeMgIEesAxAbshQFISPQHHEcEJlBMq1w1AhjkU/HLWmkag3&#10;u+Eyzu6DCU4/tLgCMDUuCNMIlJlJYZidGkG3osO8TD3mZrGkFmXxR8kxYGUefzCeyDU8kWvoWtby&#10;xK4rJBToXtYXERDUav44qwv0dDXcP58QyuMPy79bkkM45YSrcmmuRmlJngbLCSzRyjwtVuXxIuGP&#10;JlrP42ykI9rIi2RTiRabCK5NZRTXNxZqsZnvu4XaxvfeSiBto3aWETLlWuym9lZocICgOUC4HOEN&#10;cKzBhBPNRpyaYMCZSUa6EyPOT9HgwrRwXJoRjqvt4Qwyobg5PxS3FoYyc6WWECbLwtC5kgFsNQGy&#10;hgBZFwJsCGVWTMAwQ+4kTDr3UHsJlAPMno8wcz5GR3OC2fRpZtbnGfguUlcIlRuESQcDU2cag3U2&#10;HUgBXUUpVc4gXsswP4HL8iRA6Y1FiMgTBTt3cN8DLKW9QgYDSjde6VElPay4ScT/uqup3N15pdFc&#10;qqvEdXj26iJIVJdf6c4rTkZGpR9iKT2wNvL4UnUm07rP4q4ygaIMHBxLSaM/nYe0eXTReXQV8a3z&#10;yKYsMipTVdF1XYvj9yM8LjnRdZ6AOEOQnjTxHPA8HKPL4znpOkTt57nZy3O0lyDYQwmICeSubTy3&#10;W3mOtxAgWwgTAhuEBtaHUkE8DTzfK3R0ihp0rNHg0jIjzL164sNHfo2Pej6ND158CF+99GvMzRjN&#10;gE+nQ0hgNqE1x4HrdJzXZ4egYzb/VnXO0OHsbDuDmQ0rCmW8gww2zKXTiUPnZitur6NWR/I3l6ow&#10;/maLo5HY/5949X//C6/3/AXeeOVRvPdcD/Sm69lQEoyrMnB2iglnJ5txkknKyUla5X5PjNfjGJ3x&#10;CbrixckjkN6PAOn9PjSfvQ7dd29jfNwY7JC2hMoI7K43qJ6S4gI21si4BQdWVkdiaVUkltUmYH6Z&#10;S1WzTUgOw+JSJ/aOT8Q+7itOY2+Duw1zVz1dfK0Bu3mt7yEI9jHIn5ocBUef9xVAXnj8N3jm2d8R&#10;IE+j97tvYHEVoTHWjM1VNmyptakhA3eqnVTVE4FQY6SzMGBztYHugkkh3YOAwg0Dugpqk6fs1rr7&#10;aC1BsL6My4TCWhGTyjWUVDutYnJ5P61ksrqK9/+9Wsn4IlpFR3BXjBtKjCn/JyC0FJ2EKD/iR1r4&#10;U+WFUxGYz5ilxNjUrXnUAyEDvke3QgkRUdjAXggdzGUqnLCIEGdC6bmuH/w9dJRqK/FIwYTSEzTG&#10;YX3vyDSUEBnmhojIfE9pHkERJCIrHYqNslOOUX0Jkv5wKqAMRCQV5T2YGkKIDEYcARLvS4j4DUKS&#10;7yAFkBT/QYQJ5SndUBnA7QOQLjAJGoTswEHICR6M/OCByAsZiEKqNGwwyiOGoIJQqaZTqTV4ocFE&#10;p2LzIVB86VQC6FKCMDkuDFPjw9EWH4opCaGYlhSOWcnhmJcahgVpIVicyQs5KxxL6ViW8aQKAFbw&#10;ZLtBQdHBLM6msmgDCaCFmTpCiX9PlzM/kz9OFi1hNslOyX5L79EyEf9mJY+zkkBZxWOuzqd4EayW&#10;qjYCbB23rctnZsPljbxA3NISKBHYWhRBmGiwvUSDHSUR2MlyVyndCl3TviotDtKlHG6IwNGmCBwf&#10;F4GTE8JxpiUcFyZH4Cphcn2GBtdnReDabC4zEN2YH4GbiyIIk3B0UF0ESpcAZQ2D3HoGvM0st4Wi&#10;U7STr++JQOd+7nuQ4DnKYHiSAfIMA+V5Pd2IGbhOiNxiwL2dhM7bBIm0j3TmMZAXMUjXMkBLddFk&#10;aiYDvDwPZB23y0A/mcZEIHKK6xe5v0DkNst7nYg4DnEZ97oPAYi7TaSL7sPtYsR9dA8i3MJSnIdM&#10;4DiXn0XmvJKpVhq5vZoi3Ag5dBZzez5LguN2Kt8mmd8liYYmFl10WZ0XHQBdF04RFCfoAPjdOw/x&#10;+x8kWPfx+9NpYAe1ndu2s9xGERhdPH9dG3k+CWWsE9fH/VfzHNIFdq0gOJYH85yH4/YiukVpx1oe&#10;gQuLDbD2ehH/euR3+OiFZ/Ahg/l3L/8G7amjcU3GDc3kuZ9G9zHTjsszDLgyjUnBdC2uT5Hu4w4c&#10;mWbnNRrOIObApcV0UhsJQhkjtMmseuh1rCWEVtiAFQa6mWgk9PkAf/z5f+FPz/8Kb77yON7r+SR6&#10;//EhJjWBuDInGuem6HG2zYCTE+l6J9L1tmh5XRlwajyTFrqQ5akjkNn3LST3+Tucvd+Do//7aI7y&#10;wu7xLmyt4TXaoMeBCZGq0VrGfcn4CBlJvarKjmXVUVhRE0NHEovJ2RZMzWSgrnYRHHQtdAlSxbSV&#10;0NhKpy4dZLZTUk0s1cWnpsYhtv+/8BQB8uwTv0JPOrXXnn4GP7z9OuaX0z3QpWwstxIMFkKCMCAg&#10;urWR7qFbGyooBv4NdAJucVlqF+6j9aXWO1pXanGrxEK3YCYYPCqxYgW3i5Zzu2hZsVQ93dVyamUh&#10;E9D7aDnv9/tpCZPWxfdoERNY0ULGi4VMUH+qBUxif6r5THDn52gwL4fAuI8eCOj7DQL7uRXU/1ul&#10;4P7fIXDAtwiQZZahA0XfIXzA14jgumbQDz+Sls5FpBHXQmlFhImerkVkpBMRmQiTbogojSA8KNvI&#10;fnQl/VRDfKQXAeLVDw7KOUpAIo5koFIUFeczQCm+24V4nEhiAIFCJVMpdB/dSvXvS1fSB+ksMwP6&#10;05WIBiKXKiBMCkMGoSRsCMrC6UzoUCq1I1VPsGqjF+rMo9Fg9UYTYdLs9Ecz3ck4lz8mRgeiNSYY&#10;U2IDMS3Oj04lBO1pEW63kqElHHhyM8S1kNSZ/BGoebJdvabBHKqd9rs9nX8j6xkazOW+4m4WCGA8&#10;EpgsEZAQHstz9FihJCBxw0QBheBYzbJbaz0wWUfIrM0Pw7qCcGwgSDYWhmMTtYVA2coMZXuxFjvp&#10;YnbTmeytCse+2jAcrNfgSKNUd/GGH6fBOWaPF1p0uNimY1apx8WpWroTLS63Ey4ClLnhuDWfcFhI&#10;LWWAXMkgtyaYgS8Qnev8GQQZ7LYw290eiI6d3LaX64f4+jG6lpMMkmcZSC+ZgCt24JqLQTiGSmRG&#10;n8LAnE4xu++qYdBmxo9xLGVsiEDEMypdzYV1hAFd5reSMR3XuS6wuBcUAhSRe/nOAEMZqS4N8DKS&#10;Xc3SK88QkckU5QmF8sRDz6BB6WmFBq5L9Vox95XqNgLOA46uWwnAjVh+B2bol6mLdB3nLIQkv9dJ&#10;uotjBMQhQvUAXcBeaje1g5LqP4GtVAduICgEFmvcoBCH17GC52cZ15fwvC4hKBZx23yKrvD2XC1u&#10;zDbhGl3izYVhODtHB/O3L+DjR3+HD3v2wIcvPYRvXvwtpiWOxqV5Tlyjs7w63oKLk6w426rF+dYQ&#10;LjNJmGDDsdZobGbWvjAvAPtaowgNAkRmc97kRMdGBzo22NG5xkF4EYbS2WJBJOIJkJd/+TP8qedv&#10;8OarBMhLT6DPn37P4BuES7OjcHaqAecm091OcjuQE5N0ODXRhNPUyXG8TtOHIX/QW0jp9Q4ie78L&#10;4w9vodY2CLtkRHeTEbulx2NLLPbI+rhobJW5nxoi1ahqmZdpbWM8VtSl0oUkoCXZiIU5BmyrsdMV&#10;0CVIuwNdwcZKtxvYVK7DZiZL0uYgM1EkDPhYtYE88+Qv8OJLf8CrTz2J7958FbPp3jdUM/Fi8N5U&#10;ZsFGugHRhtJuGQkBAwHg1toSqtiANUWUVCURBPfTmiIrVhcRGIU/1sriblkJh7taxn2XFpr/Q8sK&#10;CBFCYNk96l5fLAmqR4uYvHZrCePBkjx5nQ7kHi1iDLlXCxljJHldQM0nFH4kbpuXzfjEeHQ/PeDd&#10;+yt49/oSPn2+hg+XfVn6Eip+lD8VIGDp9zWCRf2/VGVIPzoWKrR/t+haBtCxDPmOruU7hLEMH/K9&#10;UgTdiobuRKuqvMSh9KEr6UOA9IXF405sXJZGeWmId6myD+yj+njcSD9EjiFYvAfQhQxwt5H49CdA&#10;+iOBSlIAIUzoMJKpJIJBlBpIeFDpgX3pQvohQ8ARPABZBEZ2yBDlRnKD6EaCBxEiQ1AcNgwl4cNR&#10;FjECZTqWVCUhUmUahWqCpJYgqXf4UH5odARgbGQgxhMoE6N80RJDoMSFoJUOpS0hDJMTwzElKQLT&#10;6FJmpIR5JMv3iPZ7Bl+fyeVZBM+sVIGKVsFFICPwWSDOhBLXsozwEIgokORK9RltrUeyvoIXxkqW&#10;q0S8aFYTJKvyw+lSIrCWTmUdtb6IDqWYNxQv+i3UthJmZ7zBdlZosataiz1VOuxjxnaA2dvhej2O&#10;NRpwoolBYKwRJ5k9npbqLmmMnyxAicDFaXQmM8JxY5YGN+fQlSxgprs4CFjqDyyjVnF5XRCzWH90&#10;bvZjph1ARxII7Gd5mOVxwuQ0A+k5Zt8Xmd1eoSO5xsz9JmFyO5oxn5m99GhCCYN4DQO6tIvIWAx5&#10;NshqLsuzQPahs/OoalDv9IxIZ3R380Mk/7qXub2T8FDTmsiUJ13n0UEH06EmY9zBdZm+RHpdSaO5&#10;wGMS1e086DqQy/2y+DeZdErxdBwudMnnvczgep7Z+mmBBh0HoSGOAwcJiL10Erv4PXfwXGzhd97E&#10;cqNAltvFta3i91/BfZcRFEsJjEUaAplaQM0jOAjp23MI6PYw3JpF5zAjGDdn6HGNjuIKf4Ors8Jw&#10;rE0Dzb+fxUcP/wofPi9tIL/Hly/8jtflKJyeGYkLdAHn6i041WzDifE6/pah/F0jKCf2jUvHvDwN&#10;VtYE4Mo6nvPt/F6bE9C5IQ6318ehY10UgcbfYxkhv8yErnnRiO71vgLIn/keb7z2BN774+Po/9ff&#10;YXNlMGSqnrPTCJAp0lNQ2j+0OM4k5KT0HJwk1xETnKwRKBn6DpK+fwOu3n+Dre+7vK+GYuf4KOwe&#10;Rychg37bEgm0ROyaGIcd42OwjRCRqT7WNkZiTX0s1tSlYXFlBqZluzCT982KYiNWM+NfzUDf3Yi8&#10;poTrvN6lYXktIbCz0Qb7D+8rB/J8j5/jmWd+g5ce/wO+eeNlTGegVLNg8N5Zx6C/jsFdtLaIIPBo&#10;TbGZwd+IVUUmrCowYyWD+opCEd3DfSWBX4+lTOiWMqG7V8u5bQW1nEF+Od9zqUdLeB8rSfAnEFTt&#10;BYP8YgbzRXkRP9LC3Ai6BCatOaF3NCf7ruZnhVHhnvKupObjXs3NCFOaQ83OvL/a03X31QOjvvsc&#10;otHff6E05ocvlbx7CVA8IOnzJQL6foHAPp9TUn6lFNT36ztSgBn4FR3LVwgZSMhQoSK6lvBBdC0E&#10;i46Sqq67bSaeKi5pjL8DkT50IG5wdMPDRXC4fAYiWlVfCTwGIIHQSJLqK4/TSPQnUPz6IYllsn+/&#10;O0qj68gMGoBMgUco4RE6GNl0HNmyTAeSQ4DkSdVW6FAUUEWUjE0p0QxBqW4YyvTDUa6nMxGYWAgT&#10;yxhUW31QZ/VFg80bjfYxdCc+GEtnIu5kfBShEhOkNCkuiFAhXKg2anJCAOHCMjEIUxOClaYlhmB6&#10;UqiSQGVWSijaqblp/KEzwrEgkxcLIbJYVW+5Ja5kCUGylFJgUQAhVBQ8ePMogEjbC28IZlZreRGv&#10;o9VdX6zHBmZNmwr1SgKSrby5tpXpsK2cjoSZ2m5mbXtp0/fTwh+sMeFIjRFH6kw42mjEcWaHJ8Ya&#10;CBI9zjIwnG/R4PJkZrd0JtenaXB7FrPnOXQZ8wiIRQyUyxgoV3J9TSCzWm6TACoQ2RkA7KNDOUTI&#10;HCdgToYwY2fGfVGHrstGBmUG4tvM4juY2XfQiXQJRKSnVj2DfBtLmVpdntPhnt6kq1OeMHgMHZ1n&#10;FRS6um7wb6S9gyDpJDlUo4hARUaqy9gPmVhR2k5O8u9lTIn8vczyK1BaSEl33Yn8W5mnS9o6ZGxH&#10;vvosnVLVdosZ+nVm5VeMBB9dxtkI4AR1jC7iML/HPjqsPfxOO8SBCTCo9fzua/h9V/NcrOR3Xs7X&#10;l3DfxRSB0bVAR4ehRQfdxO3Zetxq1+MmwXxjplQjhhMY4TzPYYRGKM+5AZfa7ARDOC7x/O+lawz8&#10;4Gn88+H/xQfPPaEA8kXP32Kc0wtHJkfiRDMDuPyOqp3AgION4ThQp2EZiV1NmZjFoHJwNuG9Jwod&#10;23jet8QQ+onuZ8ys4fJyOhMZdLjMis65sYjs9Xe8KA7kxd/jjT89ib+/8gQGvfMgtlSF4PysSLcD&#10;mWrCGULjBOFxvJUOZLIVp1pk3JMRG/LHoHjEe4j99g1E9vk7XEP+pebe2zUxFvsmyLQhkdg7OQH7&#10;JidhjzxHY0Isto+LoRuJwQaZnpwA2dCQgmU1GZhbnMDPb1LVKYt4jUu1zbJ8o1sM8Iul/l+CfoEF&#10;myqtCP/qXTzz3w/gxad+iaee+hX+KAD568uYksH7h85jeS4TMu67XIkAyO+WCcvyTAzyJizh8uJc&#10;E12bODd3OT/HdB8ZMT9Xqn8i/kOLsiJUz08pF/IeX8BSNF9Va3vE+38eg7pojgTxLMaGe5UZilmi&#10;bMaN+2hmRghmpodgRnrwjzQ9LejHSr1H92yflhroUTCmMNm9nx4Y8fWnEI385t9KXt9+pjTquy8x&#10;6vuv3DD54TP49vo3/H74VMmfywG9P7sjAUtA388RpBzKXYX2+wphVMSAb5S0A7+FdsgPamyJ9PAy&#10;EBqqams4XQllJUBsI3vD4dXnLjjEefgOUoqmBByJ/gMpd1VVKt1GWtAgVaplKv2eMoOvZREQmSGD&#10;kaVG0BMcGkpGzRMkeeFDkU8VRgxDUcRwahgBMpgAGYxS7RA1wLFcRJBUGgUkI1FlHEVnMho1Ji/U&#10;mkeiweqFJttopbEOb964PkrjXb6YGC3ywaQYkTdaYr3RFueNqXH+mBYfoDQ9IRAzCBXRzKRAtCcH&#10;YU5KMOap3mBhWMyLaVE2xQtPMpHFYk+ZlSwhMAQgAg43PAgOZjVr8mmrKaneksb7tQVGOhBmVrzB&#10;NvBm2lhEgFCbCZPNJTpsYeYl2uEByB5qHyFyoMqEw9VUrRGHG+lI6EaON0tdthFn6UbOTTTgYquW&#10;wUyHq1O0uEmIdDDgdbaHMHsOZjbNALosFLdXBuI2g2fHBgbPbojsog4QIkcJkxNB6DzNvznHAEyI&#10;dF4lSG4ZGayZ4XckERQZDO55LGXMSDOZMJmSZ6bL42aXcXk9ISCPtD1ANyGj1GU69+7ZeGWgoOiS&#10;EpTOUscpd48rmSZFenqp46mnIkq7i/QGkx5WhVQ2P0cKnRGBdt1Jl2RX8Oi6yM97ng7iBL/nEcLy&#10;AMs91E5+x23iNvh96cCwmt9xZQA6l9OJ0Zl10KV1LpRzRHdBdcyOoLvQEhYawkJLWPB8TtUTFO5z&#10;e7FVj/PU2UnURB1lxJkJRpxuDsE5wnx7lRE+f38G/3jkZ3j/ucfdAHn+9+q63D/JhaP1Bhyiw9xb&#10;a8D2GjrPqjDsqI7A7gYnNtVGYTl/+6vr0vmbJOD2djshIrMS8Nyv5fddTXAsJyyXEDDLTbg5LwaO&#10;H97FC7+iA3mJAPnLU/j7q09h0LsPY0tNKM61R+KMOBCZVaFNemERIPwOp6dYcaLVQlmZxASiYOQH&#10;sHz2Z4T9+w3of/gHk7Jh2D0hHvsnyESoMXQg8e4p1elCZBp0eT7GjgkJ2DI+GZua4hREVjakYkFF&#10;AtrzrGjPMWCOBGxqUTYDfI6Z94mFGbqJmbkJi3LtWFNmo1P7O54jQJ5/8pd4psfv8WqPx/D5n1/A&#10;uEQ6g1InFnDfefx70dws4480L5PKMmAuy9mZBgZvA2ZwWSnj/mrP1P+HZlEz07VKM5R0lB7TM/SY&#10;lqZjwNb+h6bSZU3hvvdqcppGaUqq3iPdHU1O0aEtKeK+ak0Ko0Lvkaz/ZFtiKFqY3HZrQsL99cCI&#10;rz7BiC8pKZUIFJbDv/43wUKocH0UwTL6208w5tuP4f39x/DrTZAoESqUf5/PlILoToLpVIJZhvYl&#10;QDyK6P81NAogdCFqjAkdyIg+MBAYRukGPFK6A/eFfVQ/OEYJPPohhm4jhsCI9RuMeP+hiA8YioTA&#10;IUgJHEwNQWrQYKRTGcFDCAc6ijAZ5T4MOSzvVa6MfA8bgdzw4cjXUDoCQz8EBQY6DYKhRDccJYRD&#10;qWGEchoi6aUlco+MH45qgqOaZRVLUY2MlpdthEmNaTjqLcPRZB2h1GwbibHUOJsXxttHYYJzNMXS&#10;NRqTmGW1UG3RYzCVMJlGqEyL9cX0OF/MkLYUUYI/ZiX6oz0pAPMIEWmkX8QMZEm2p6cW4SFWdxmd&#10;xnJmQitYiuvodh5rCIo7AJF1QmStwIPaQJBsIEQ20nlspsXfXCoOhAFFdUPWYRehsadSHIgR+0UE&#10;yAEC5BABckTGl0hX4GY9To9jIBOAMHhdmKRzA2SyDjfoRG4zW+6cKfX0oehYQC0Nwa3lQbi1KgC3&#10;1zGIbmZQ3cZyF4Ppfj9m7ITIMa4TIh1nQ9B5gX9/mRn5dQLklgOdHfEM5AzeUm2kBh7WUuMJCZlw&#10;UZ4bModaym0y1Yk8oVCgIL2p5CmE4jBktLpIJl48RRjIpInSDVie/yFzXa3g9oXoIJA6umQE/Hiu&#10;Ex6ElbR5dHVl0Xkko+s2g+kNBtOr0mZjIDz4GQUeZ+g2+NlVldw+frfdHkBuITQITKzhayvEjbFc&#10;EojOxZTAQ3q3zSU4CI+b08N47ugwpkTgcpsGlwjliy1agkJPUPB8j3dD+/hYI442iww41hCGY3XB&#10;OEFXuJG/5eh3n8U/Hvs5AfIoPuz5ED5/7neo47W5t9lFN8nftSKcv7EGmys12MRyIx2nDJhbXRmO&#10;Xa0yNUo+bm9LQscOupDtZv5O/J6rbcAqOpIVZroQkxrFfn2BE67v38ELv/4fvEaAvEV4vPfaYxj8&#10;j0ewvVaDC7Nl/jcjzk2z0InIjApMOgiR01OtODmZDoQQ2VwagvzRH8P05VsI/fdbCP7ybRRqBxIg&#10;CThAgBxtkwfExeKAPJG01f2sje1SlTUxAdsmpmBLcwLW1UVhbWMSllTHoz3fihkEx8xsIzN1Bnm6&#10;iQWZZgZ8E2ZzeTq3zcm2YXmhE4bPP8Az//VfePrxX+DZpx/GKz0exSevPoeaqHDMybczqLuDebem&#10;M6DfEQN5t6ZKoGaQnizBmmpjAP+x3NunpRv+U2kG9XqrkhYtLKVbsmhiihYTkrWeUnOPuC2Jryfp&#10;72hCIpVAxeswXhSnVRonZTz/PuHHkm2icXERVLhHYT9R9/ZwjI0N8ygUzXEh99UDo76i6yAkvAiR&#10;kR6N+OJjDP/yI8LjY772MQHyKcYQIt6Uz3cUXYg4EpE/3Ue3gnp9huDenyOEABEJPMSBhBMgyoEM&#10;+g5Gug8L4WETaIzqD9vo/nCMGYBI74GI8hlAaAxAgv8A1SCeFDgUKUHDkRo8EumhI5AZNhw54SOo&#10;kciNGIk8Kp8q0HqhSDPyvirma8XaUQTFKJQZRiqVm0aiwuR2E25HMRLV4iZMo5Rq+Lqo1iwOwy0Z&#10;S1Jv8fJoJDXCo+FotA0nOEYQHCMIjhEYT00gTCYQIhMJkUnOkQSIFyZFjUJb1GhMjhqDKdTUaEKE&#10;mk6YzCRMRO3xvkqzqDmEyHzaRwHIMtrbZVJ9RcexRKw0bbWCB2261MWuIkzWsFxDSKwtNNFtiIxY&#10;X+SWVF1JoBFtEudBbfHAY0eFATsr6T6qDNhbTYAw4OxjeaDGhIPiPpjBqkGKBMhJAchYLc6M1zG4&#10;aQgRLS4zSFwjQK5NCcfNGYRGeyg650WgcwGz6yVcXk4wrCYgpHF9M4PrNkJjJzPxvdQBX3Qc9iFE&#10;CJMzXL8QiI7L4QzSzPCvO9BxK4YQYQDvzCQEChnQpT1iLIP7JLqNyQz6MxUAGKkp6UG1k5LBhvK0&#10;wUP8m6Pc75hSJ8HR1SkDBWWuK3dvK/lbefbIrc4WagJfb+R+lQoegPSySgNuJ6LrZhQ/j9XtPC4Z&#10;gPPh/Lx0G6cICQKw6yC/kwBEnNVWLvN7SvsPVvH1pZS0DS3i91/A80B3dnsOATJb2o/CcH1aCM9d&#10;KK62ESAMthfoMuS8nqJOjKfGMouXwaE8/wdZHmzU4kh1MI4y4xd3sTpfg+Fv0wk8/kv889lH8a/n&#10;H6YD+S3qjEOxu86FnWU67CgNw9biCGxkub5cg3VlBmb7VqysHIMTS2PJ00zc3Oki2Ok+ZMT7JrrA&#10;lRo6Jh06lunJWSNuLrfg+nwL4r95A8//+gG8Qqfz95efwvuvP4ThHz2GXVV6XGp34vQ0JhjTzJTR&#10;3YA+yYAzhIfMjHCmzYItJcHIHvEhHL3+Du3X7yLgs9eZ5PXG7vHxajLDwy3yWIVYHGqTh8bF0oXE&#10;YfckAUk8to4TJWJzUwI21MVidU0sFpdHYlaeRQFkeqoG0xLDMT2JmT2DrgryDNrtGWYsyHZB9/X7&#10;eOp/HiBAfoVnnn4Urzz1MD4lQKpcEYSQjUE/jOLfMZhLFj+ZgVzUxmO1JWmUWhnQW7neyoA+yaOJ&#10;fL97NSGRQZ9qSYm4j7g9KRyTksO5bzgmUOMTwygG7gQGcVE8A3ccA3csA7VSKNclqHcrgts0Sk1c&#10;booJRyOlSr7ewLJByp+oPiaMCr2jumhRyD3q3haK2qiQ/189MObbf9NZ/FijpfyO0KC8vycwCAa/&#10;HwiJXl/Av/cX8FPA+AIBfb5UDexBBIToXmB0Q0Mz8Ns73X6l3UPchp3gcIx2V01F+w9BLJVAWCTR&#10;UaQGDSEs6CroGLIivJCjGYVc7Ri6hjF0DaNRbByDUqM3ykw+KDN7o0LJB1XmMf+HvFEtUm0Xo1Fr&#10;G4Nau1t1XK63e3vaMrzRbPdRauJromaRg9spqZoaH+nrlkuqp8ZQ3MZS3MVEli1UK5dbI8dgstOt&#10;NjVokduiCY+YUZgSM4bOwxtTCZBpdCLTCZAZ1MzYMZgV5405iX53ND8lEAvTgrEkMxTLczRqDImq&#10;iy20YkWhDSsLLVhFycBG0Vour5NBjsVmpQ3Fd8GxqVR6pNB1lJuUtpQb1GDHHYTGTmoXtafGiH0e&#10;7a8lPOqMOFRvwuEGgwpeAhAJZCcZ1E7fA5BLBMiVKVKNFYEbzKYFIFI907EgDLc9AOlYzeC5ltro&#10;CbDM0jv3uF1I5yFfdB4lQE754/Z57nOJmf1lHXDNRoAwqEkA70hjcM9l8JdqLOkVJZMvCkRkjMYc&#10;AkFm7RWIuB86pdxI127us4faS9DsZbmLQHDPstvVJQ+oWsT9ZlHy/BFpoG/icneDOeEBqbrie9+O&#10;IUDohq4xC+fn6rykRecZfi+pejvG73CQENzD77DLj9k71zfxu6xnuZpazu+7iFpAzQtAx5xA3G6n&#10;I5sljeEhhEeogse1yYSHOI9JepyfKO6OgZfn+MQ4aiyzeDqNI40GHGg04mCDHodrwnBExN9IxiIN&#10;e7sH3iNAPuj5OD7u+SgB8ju65GHYwUx9R6kOO0sisK1Ei/UlYVhZHMJsPxbHZsVjzdgxuCQN54cS&#10;cXuvFbd20lntCMOtDcG4tSwQtxYTdovoshaF4uYiDa636xD75Z/wEgHy2gu/xT/lGexvPYUxHz+N&#10;HQTTxek2nJlC9zSZ0GjlZ+c1cnqiEWfpPE63mnFxsh3bigORPugd2L97G6Gfvw7/z/6MtICvsb3J&#10;RQfixKFJLhxpi8ZheVicPJdjYhR2jY9RkraQXYTItqZYbKqNxrqaaKyqdmFRmRPtuWZMY3CeysA9&#10;lUF8erK4BD1aU5j10xXMy3bC+N2HePZ/H8AzBMizPR7Bqz3cAKlwRmAaXUpLaoQbDvxbAUQLj6OU&#10;qMWkBI1bPP5EBQgBhc4jZveS5Xs0Ll7jEaFwH7mBQUhwuZmwcIsAoDtoIigamfmLGhjku9UYzfVo&#10;guCOIpTq6Z66VcftotqoMFRFhaKyW64Qyl3K9ioCQrZXcb9K/l2FSxTB5TCWd1UeGeqWI+S+esBP&#10;4PBT9ZYqKberkMbzoL5fIZhgCCEUQvp/o7r0hkm33kHSy0qmPukN3bA+7raMEX2VLCP7qfEdIseY&#10;QXB6D4bLdyiBMQxxgSMQHzQCSaEjkRruhYyIUcgiKHLoFvLpFIqMo1FCKJRa/FBm9UelPRCVjiBU&#10;OQNR7QxAjSMAtVyu5XJ9ZAAaIgPRFBVwXzVHBXoky1S0W2MpafCeEB2oNEkavaO7FaAkvau61Rob&#10;hMnxIW4lBFNcVwrkNn9MjvN3t2uIYv0xI8atadG+3O6DKfE+mBpPtyHVVbG+mMlyVrwf2uP8MJt/&#10;PyfBA43kQKV51AJxH+khBEi4mmJF9fqQxr1CB1YWObG62I411NpiG4Fhu1NuKLFjQ6nVAw4Co8xM&#10;aJixpcKMrZUWbK2SqVPcU6hI//hdMs0KobGbbmNvnXtalv31ZhwgPA41mClCpNGdAR9rZlAYLxBh&#10;gCM8VFdfAuTyFAMhosW16RG41R6B23Qgt+hAbi8mUAQgq4LRKdU5MhBuM7WN2kmI7JMA7A8cZoA9&#10;HoDbZxiUz4cCF7XoumpBx00nOm/FU8lARxYBINVKlQzudQz6TZSM0ZCqJ5mrSsZuyKj1lSzXcNt6&#10;QmODW5B2EoHGcrVPl4zxkBl/6WQERlI1dre3lcCD79Ul3XSZnfMziPvovGJAx0UNXRIz81Nh6DpK&#10;B3KYwNvP77CLUNzBcitdyEZp+6BW0k0t4/dZRM3nvnNZzmZAJmBv0andkHE2dG1XqMttUm2lV+1K&#10;ZycY6fBk0J0ex8YaFDyONrp/i/2ieungEIbD1RR/q5X5Ogx9+2m8y6D4wYtP4F8vPIp/v/A7VBAg&#10;22qj1MDSrYXh2CpjFsq1WFEUjGOzs3BsQSK2zfJGh0wjf8SOW3voiLYQhFsDcGOdL24u8cGthf64&#10;NY+/D8F3Q7ptz9Qh6Zu/4mUByPO/xj/pQP79Rg/4fvoCdhBQF6da6TLoUFsNOM1r46QAsJkJByFy&#10;ehIB0mrD7rIQ5Az9G8xf/Rkhn/8ZYd++icTRn6jHZcvU6wIQ0UFq/4RI7B3nwq6xVHMkdjYTKONi&#10;sashChsrec1X2LC6wo7lFZGYnWMkMKR6yYjJyXq0MbC3JOmZ6etZajCHADH1/hjP/VIA8ks81+Mh&#10;BZCPX3kWJbYwtGXaMJEOZiLh0Q2GH0EhTsOA7waDlM2Eydh4HXUXGGMJgHvlBsL9FOYulTOgK6CL&#10;qKdrqOsWYVHLAF/zI4XdFQN+DQO+qDoy/I4q7ygMpQz89xUhUuIKRgmXSwjOYqcGxQ6tR1wXyXZH&#10;OIrsFMtiG9fvowdU11wqhAod8JXqORUmGvQNwgd/i/Ah30IzRNou6CKG/QDDsF532jBM0n4xagBs&#10;BIRDBvv5DbujmIARdxQfPAoJIaORGOqN5AhvpEb4IE3jh0ydD7L1Psgz+KLA6IMiky/B4Uto+KGC&#10;kKgQaPBLygmr5QkVW3WHxjzpTSybafPE6k1MjOCF8p8Si3hHtIgTSX3RJKo1IZwXmSgCk5Mi3JkL&#10;NZn7iqbw7+/VdGY3PxatMjUtOQzTksJom8Mwg5rJY8/yaGZiKLcF8nXChJqREKDm5ZqdHIw5ySGY&#10;mxKCeakhWMByQWooHUeYKmVdlhelh2NppkZ11xW3sbKQN0tRJLNIF1aXRGJNiYMQ4Y1EaKyj1pcK&#10;PCgub/KAY3O5hfAgOAQe1DbeqNtqrNiuZKMs2Mnl3bUW7CFM1Dxe9Z55uBp4U3sgcoRB7EizUQW1&#10;E+ONanDY6YkyrsCIi20mXCJEpAH4xiyZY4vlfA1uL9Ti9tJwdK6gK1nFoCvToaiR64TEdpa7mcnv&#10;CwYOUkeC0HEyhNk9Hcg5AuSyGR3X7ei6EQPcSqATkOokcSHSrbfcHfC76gkVcQ9tdCjTuSyN6+JI&#10;ZAoSOgw1pkOchojQkIdCqed6yDNHCB/w71FFCTiKqDy+lqnaPXCb73mdDuiqjfDgZ7moR8c5fqfT&#10;BMjxCH7ecGbu/B57+dl3UNuYqW/mZ5dR49JFdwW/t3z3hfzO8yPQKV1yVYO5hu5Deq7pcU01lusJ&#10;DwMuTDQRHmacGmfCSQFHs4nANhMeFhzm73GgzoJ9dTbsJ+QPVGtwsIri7yVdQQe/9TTeYVB8/4Un&#10;8CEB8smLv6dTH67mt9pKJ7qtSKM6T2wkRJYXhmDfpBjsZoA/ujzQPfnlIT0hSGe0fgwNmj9uriZA&#10;FvvhBl3T9VlcnxaAywK8qUakff8OXmIQfvX5X+EfLz2Of/3lMQLkRWzOj8CZSRa6Dql6EwBqVMJx&#10;XDlXfp9xZgLSRjdEgAx7B4bP/4jwL/+KsG/eRMLof2NdpVW1y+wbH0mQ0H1MiOJyFPaMjcJuupNd&#10;jU7sbiRAmmOws9appgVaXSLfR4vVlU4CgrBgLGhJ1PMeN/Aep5KMvPcNyiHMJEAMfdwAefbxX6Bn&#10;jwfx2lMP418ESL45BBMzbBiXosM47j82Qa/UTEDcUSwVp2fgF+nQRHDIUxtFjR41xGp+LO53X/E1&#10;gUZdjEiDGjqJalGUhoqgM6AIiUoRYXAXDG5VREZQGuWc3NKgnGXZPSomXO6nIh5PifsUOjSUFoV2&#10;nVKBXeMW4SDKF1n5NzbtffWAbjjhMJxwGPE9DF69YBzVG6ZRdBKj6SQoyxhCwqcf7N4D4PQZqOTy&#10;Iyz8BxMOQxEXPAKJYV7UaCSFERDhPkiJ8FVKJSTStP5I1wUgQx9IBSHLGIQcUzBy+YPlWUJQYA3h&#10;BwlBqSOYJ4A2i8CoIiGrCQs5qbUxWtTF6tHAH7CRGUEzbaVoLDWemsBsQTIGaXS6n1rTDHfUksYL&#10;jFZWGqukAWsy7e1k2tspqQZMTTHS5ro1lfv9qNErw4jp1LQ00T3b02U/Hbe5e0pI49pMHncmL8JZ&#10;3ZJtaQQNITGdYJguY0KSw9GeGo45MvCQGc+89AgsyKDSNViYoeEypbZxPVOLxVk61d6xMl+6Fjqw&#10;jPBYQa0qjqQLcWJVEbMwjwNZLyApdZcby6zYVG6j7NjMTE20pdKuBl1tpbZV39X2Kjt2VlvpRAQk&#10;lECEwUoFrAYbIWLFoUYbAWIlQKwMEAwUDHSnmC2fa7XiQpsdFydbcHWahQCx4Ppsk5o2Q03UuESH&#10;ThnnsCKCxkALqDmcWMpUHTKX1m5qH+HCYHz7GAPuKQ1wVk8XYmbwJkCuR7kH691KYlAXF0KH0CXB&#10;XiAi3WwFInQRqg1D5qqSkesz3DCRNhLpsdUlbkOmYW+lJnK/cXxdelpJe4fHdXTlcHsmuqTN5WYc&#10;xfe8Svdx2YquCyZ08TN1ntIxYyfcDuuAAzKqnKDYSRBu4effQFDIaHz5jiv5HZdq0bGImse/maPF&#10;zXYtbrTr6NKklxUd21RCl+C90GrEhRaex4kWnJ5gYdZuUt2ljzaZCW0rjvD8H66z4gB/lz21duwl&#10;6PdXSS85vdomYwoGv/0M3n6MAb3nY/jnC4/goxcfRIlpJLbWJ2BbiVmN+dlQQICUGnmdaNSUHPsn&#10;huPaJv428j220x1tJDRWeKmqtxvLqQWBuNYehAuTA3BhvB+OTwhVnSfiv3oTPX/uAcgfCZDXH4X3&#10;x89hdXqwqmY71BhG2EXws7GsicChOh3212i4zu/ERGRzfiCyhr4DzScvIPTzvyL4yzeQOOZzrKJj&#10;3lLJzypJTYOTcmBLHa9drm+q4rXM5GcTE6HNBI0M6pPpg5bl8T5K98daXtfz8gwYFxOsgDExycJ7&#10;3sb73MplE2OBATNynND0/ghP/4IO5LGf44WnHyJA/oCPXn4aueoBWjY0cb/xySbCw6jUnGAgPNxq&#10;ijNSJlU2cr0x3h2XRPWETbfquH5HsYb7qp4wqovVoiZGR+kZ73SoZlkVY0BltF6pIkqHcpFLizKX&#10;5ifSojxSR1Do6Co0P1KJR0WEzP0lrxEahE63CgiRbnjk20RueOQRHqICG+Fyj/I9esA6pjdENp++&#10;sPv2g8OvP5z+A+AKGEQNQVTgUMQGDyMohiE+ZDhdxHDCYRQdxGhk6LwJBD/kmAOQawmkQvlmYSwp&#10;aziX78r9gYR2/PBUsVNLK6VHOU9YBVUVZ0AtVR9v5I/AkllEY5IZTclW/qjMDNKsGJduxfh0i9KE&#10;DAszBgsmUS1cb80w3Udm2lIzJmdZVNnKfUUt6VxO42tpFkzmMadkWAkJm0dczzJharYZU7PMXGYp&#10;y6JMC6bymFP491NFfA+ldIGOGzDTqRkE0kwlI+HBdYEM4TCdmkHYzCBUZhBuM1nO4np7uoxQ1xEk&#10;ekJDepAYuKxTywszpVuiGctyJdO0YBkBspQOZDkBspIAWSkAKbQRIlasLrSqka9ri926W50lMKEj&#10;qXAQInZsISy2VBMmLLdWOdyqdGAb1wUkuwiU3QTMnloH9rLcW0uI1DsIETsON9oZ2ByEiI0AseEU&#10;QXJukoNB0ImLrXZcnmLFtRl2Bh4Lrs2Rh1sZcXuxER1LDehczqC72gCsNQLrTczWWW7nuszsK3Nn&#10;HWSwPapF50nC44wRXeet6LzscI9SF4DclPYIGaGeQ0m3Xmno9jgRwkA9GVDNkiuPm5UpSCYTDqJW&#10;SqqqZHv3UwTlIVAyOLEM0jiPrlwqS7mcTnkfmUX3WhS6LtmBC2YCjZ/1lB5dxwmGoyz3ESa7GXx3&#10;EIwEYcfGCNxey3K1Bh2ER+dyvXvm2/kG3JhD0ZVdneHWZWbxF6cIOEw430L4tlhwnpn7GQUPgpmu&#10;4/hYcXx0HgKPejpBgmI/g+lu/ia7GVClm7WCCMGyLFccyDN469Ff4b3nHsV7PR/BBwRIsZkAaUjE&#10;tjIbtklVprSLESDrSjRMKsJxZpr8BnSN67xxc9Uo3F4+itDwwu1F/rg6zx9XZgXycwYzSQjAsQZ/&#10;7GsIIwwMcHz6Op77FQHS89f4x6tP4NO3n8Cofz2NRYm+2Fulxa7KYOwsD8WOMinDCa9QKoTrGmwv&#10;DsO6nADkDH8PIR88h4CP/4yQL99C7IhP1TiIdcV6rC3S8brWK63g8vLCCCylu1mSK1MGBWNpllTr&#10;htCdB2N+eiCmxHthSaGO91YomlwBmJTC+JBsU5qYzBhBIExKMREgkYjo9SF6EH4CkBef+j3+1OMh&#10;fPjSU8gxBNJ92NCYTAglWQkPC6Fh9sik1BQv2xiPuK1B4hQh0kCISLyqSzSilmW3ari9hk6lhrHt&#10;jgiObtV6JNBQ4IgWcLhVocTYGHWvCAtXt/QoizQQFpRTlvUsdYTGj1VEMIjcLkPcBkEgJWNvEfcv&#10;Euchr93Zp9t93AWIuA8BSLZVe189EEVYRPkPpJugggYSFoMQFzIICWHDkRQ+CskCC+0ouoiRdBBe&#10;BMYo5Fi8+UZ+KI4MRElUsFJZNF0DT2pVnBnl0SZuM5NyBn44HffTK5W4+IWjjEpl3Kc8zoKKRCvK&#10;qeoEG0+6jRCx8cegUqyoZ0bQkOZAI9WUEYlmalwWlRmJ8Vl2tzLtmJDpQCuzi5+qLTcSbVLmONyi&#10;hZX11mwuZzkIFgemcJtoWq6LilLllDwnJue6/6Y1246WLKtb2TZMYjmB8JiYZqKjIYgIrzZCRyQw&#10;auO2Kbxg3TKijRmNaDKBMpmAmELnMoVQaUvSo00a+eiIBDyz0k2YTbVzv3auy/JcAmse328+31e0&#10;MIfKtWFxgR1LCwkSahnhsVyciZIZK/JNdCpSEjjUykKzmkpBwYQQEZBspCPplkDFLSfhwoyP5fYq&#10;J3ZWRWKXiJmdaDfBsoflHmaC+xnADhEoR5glHmWWeLIpEmfGOXB6nBWnmUWfbbOpJy5enm7C1XYz&#10;bsw3MZjSTSxlIF4pz+e2ESKRwAaCYQsdxnZm97sYlPcTGoeM6DxmRsdJC26ftaDjvA1dV1zouhoN&#10;XI8nRFLoRDKUE+nqyEOnejhVCUFQQQAISOq4XZ4tIhMfyjQkInnioTxythGQ1zpkHzoX9Xx2efBT&#10;AUX3cTOToErleyUQHDF0QC50CsgIjo7jBMZh6gDhsI+w20nQbSVMNvO1DXRZa+m2VlErqWUEBqEp&#10;T4QUiF6dZcWVGRZcpDu7MNWKc1PtODfZgTMtTpxuicRZKSfa6TqsONpI10G3d9QDDlVtRcexm85Q&#10;wL6z2oFd/J32lpkURA7W81rI1WHQm8/gjT/8Cu88/Rj+3vNRfPjC71BoHIYN9fHYzN95azF/4xIb&#10;3akJGypkEsAwnGiNUFWLNxYNxeXZA3Fz7nDcmjUGN6b44/xEb5yY6IejzSH8HGHYVx3K99ZhS4kO&#10;ug9ex1MP/hf+2PO3+NtLj+OLv/WA1ydPoz3RC9tk6pCiUCoEm0vCKEIhP4TuJwQbC4KwRp4omuKL&#10;jIHvIeKjl+D74WvUq7D3/VDNMbckk6BID6ITdw+sm5cVjtkyWC41ANMTvTEjyQftydJeGKDaEOck&#10;y1iqkWr72MiRaIjyx6R0O8amONCcaKcEJlKVxUQvy4WwPh/jKTqQ5x79OV568rf481MP4n26tkyt&#10;D8anOdFI19GUYCcYHHQIjEGiOCvdBrexrGfMqmeMq4s1oZpOpJoQkbhXQ8DUqJLbuF0SYlFlrPGO&#10;qu5RBeEhibMk0OVRFGNjOeOlwEABwVOWcXu3SqWU2Ckx1GVEscOAIjsdiNOIEodbsq3YLtv1FEFB&#10;FUrirkSAEAayXOTR3dfcrxcy2S+wMOGnCcg3i0KRS6XztW5liAga0QMJoVIFNQLJ4V5IJSjS9ISF&#10;YTQ1BhnGMQSGNx2GDynkSyL5kVoBDP6hPCHhqEnQoo4/jqiewbKBAb+OP1xNogNV/AEqCIPSWAIl&#10;xq0KUSyhQVXyx6hIoPgDVxIgVVwWiNSK+MPXJtvVsepSnIRIJOVCY7oLzekCEhfGshyb7lQal+Gk&#10;I2HGQU2UhjAlu9IkQqIlO5JycpkifEStBFEbNTnbpTQ1N/qO2giRVv5NKzMW+buJGTwWNYEan043&#10;lGrhBWrGeGY6E2mRJ9AdTRCrLCL4Wri9RWU+BA0zHyWenwlKBsrdf3ui1NWmGNFKSVWaVKNNTSFQ&#10;uDxd3AshMouOZxZdU3u2BbNzrJiTbcU8lgtEXBaoLMq1emTBErqUJSyX5lmxvIBwKbBiZZEda0uc&#10;tP1ObCiPZBBxUFLV5cD6srvaUO4GyZaKSLoRF7YLTMqd2MHtO8ptXLYyo2Qwq7RiHyEiGfFBupMj&#10;DGLHG22qyuX4WDMDD0HSamaQZNCUJyTSjVyfZ8XNBTbcXkIwLLehY4UTt1c70LGOy/IUxC0MxHQj&#10;HQTJbWb3tw8xe2emf1sC91krOs4RJBec6LwU5X62xhUZl5GErlup6OzIIEhyKLoS9UAngkE1tEuj&#10;uFuqqkog00nHIs9kv01w3KLruJVNcKSj82oSj5vA48tzO5zoOmNDp0xDf4zvf4Q6SBEcnbsocR2b&#10;CZL1/LzrCA+6qpsrjLixzITrSwmORQTnAhOuzDWr735pugCV4JAnTLbJuZGnUdpwfIITxyY4cGK8&#10;XTk6cRwH6ylCQ7S/xoI90smh2oodVTz/Hpco2llpIeCt2NsQjcVMGga//TTeeuRn+NuzDxMgD+GD&#10;nr9Bvn4E1tYm8Hfmb57H35vJxmq6kLVlTChKQ7EorR+OTRqOziX+uDB9GC5NG4kzE0fgdPMYHGv0&#10;xZGmEByqjcBeGUNCF7GlRIvVmWEIfPtlPPv7/8arL/web7/wKD5983EC5BnMTfXhtUNAFYUrYAg4&#10;1lArsoOxIisAK6kVWYGYHe+NlP7vIuLjV+D9/isY/c9XYOnzEVoSwjAnLVx1HplHzU4LoUMPxlQu&#10;tyX5oyXOT83mMD0pWGmaLCf4YkrMCEznMWUMloxlGJ9qR2OSA2NTozCWcWQ879eJvCcnZ0UhrN9n&#10;6CGN6I/8HC888Xu81uMP+PuLT6rq9ub0KJW81kv8YTJbzThVzZglksS2OsZCp2CmCAC6hPIYI6Wj&#10;9IxppjtS2wkJURn3uysCwaMSqlREeBSLY5BE2yGuwCM6ix9LtmnvJOPFXC/0uAV3+4WWy92ig7CK&#10;myAwqPzumiBCQal7nZLXlAiFfFs4cm0EBpVjDUW2JeSOMrhPtzJF3F/0QJrOB+l6H2QafZFt9keu&#10;NYAHCkKe3R/5dl/lNIqcASQeXYYrlCcunMTVoI4ZdGMqrR0zcCVm4GNJ+OaMaDqGaNSmRqMmxYUq&#10;/pDltH3iNsooKbtVRisoqqBdrKA9FIgokIgDSY5Uqucx5HiipvRoQkrWXWhKi6Kk5HsSME1Sf8kA&#10;3pxm+5HGpvNC8oBGQYf7isYRRhP5We/VpExRDEETRfi4CIxIJclMxokLosVtSLaiIdFM+2pCQ4IZ&#10;TQRgY5IFDZSUzYRhMy2waKyUtNHNBEkjM6B6Zjf1CTr+rTS86fn3BjTS+jZx+7hEgoXZjOr9kSTt&#10;OnrabmZOVIv0KiFEpmRaVdXZdLqcGXRAswimWalmN2jSjWjPoIvJNNO5yChaswcuDkLFiWUFLoJE&#10;qr1EDsqOVSWOH2m1aj8hSMqcBIkLmwibTVzfLA3ypTZmsBYum7CFWex2gmQHQSLOZH8NQSIwkaqW&#10;JisOMSAeHkegTGCgZLA8O8WBCzMcuDTLiavzHMzMnbi+2IXryyJxfbkdN1ZZcHOtGbfX06lsNOL2&#10;VsKEGX7HXgbq/Rp0HGagJkw6jtOdnKQ7OW0iVOhmLok7saPzmgsd8nwR6a11OwEdtwkEGT3eKdVS&#10;MvFhPiFD3ea6chnp6LqeClwhgC7T1VyKRddZQkM96EmgweMfJiAO6dwPzNpNpyEPdtpGbZJH/xIm&#10;a/hZVvAzLzfjFqF4c5EFNxZYcXU+gTHPhktzbLg4y4bz02wEhx2n6cpOTLKoRxwfG09YjOP5omuT&#10;51gcarTjAB3H/jqCWdo56DZEOwmI7SJ5gBnd31Y6wi3UZrqQTXQjm6sJ+YYkzM+3YwhdwDuPPUCA&#10;PEiA/B7vP/8b5OpGYFVlMlYURWNlngurCiN5Ddiwkr/nGv6G02L6YXPpMFyeGoELbWE4OSGYv2MA&#10;oRGm2i/Edeyt0GJHMZ1EYQg2FeuwNC0MY958AT1/99947fnf4a0XH8enbzyB0Z8+j9mpgbx+6Hjz&#10;NViVF47lOSFYIlVO2WGqymlxRiCWcl16IMb0/hv8//4CRvz9ZQx/7yVof/hAjW+YnqJVU/nITAyz&#10;CJBpqSFMxoIxPpFKCMEkQqY1KQLjYwMwKU6qr3wxyTEMk+wjUEdgjovV8n6NQkMKpeJGFJqZiEr1&#10;1KTMKIQP/Ao9fkWA/OEXeO7xh/DHHo/gby8+g9jwAMasGFQmuJPfylgbyqMZo6LMDPJSq2JhDDQx&#10;cDO7Z0CXmpUCBv78SK1SgYvr96gwivsoGVRZ4BK5X8uXv5OSyuNx8giMPAJAlGvVMnjrGMR/Kr4P&#10;A7ZUMalGb0rWBQK5hEQug38OlW0N49+HecoIpWw6iiwRHYVboZSAQUDB/RQ4+Pc8Trad+9m4D5VJ&#10;iNyVBxxUFt+3Ww9kmgKRaQrgwYL44YP5JYL5IUOR7wziCQpAoctdTVVGcJTHRPDE0nUw6DWQ6E0M&#10;0OMyGVxFUrWUTeIzADdkxKAuLYY/SBSqk510GHalCroLBRNPWSYlYVFBVSZxHyUH/0ach0vBo57H&#10;aEyPITwoHreeYJJtDR41iXiRSDVXYxozj5+oIdXBz3qv6GhSItGoRBjdKwJL1CxgSpXXaWllf36e&#10;en62mnhCjva1khmGqIqqjREry6zEoxrCUFRLkNQShnVJ4qis3MZMRiyvWNtYPbObbjsr69KwRqAw&#10;k2mM190jPZo8aiaAxiVTSXQxhM1EwqeF20UTCZ6JdDQt3N7G/SbTHU0h3JVzybRgThZdS7Yd83Ps&#10;WEiYLCmgCp1YSqmyKNIjJ4ONE6vpVNYwa11bInL38lon7SuFZsqkpkZZX8RMk9nsFmaz2ysY7Bjk&#10;dlZ5enMxIO5mQNzXZMehccyyJzpxqs2FM1OicWFmNINrDC7Pi8XlBdG4ssiFq0sIlKV2NVDt5koG&#10;5bV0JBsZqCXL38qMX4L3Hk+7w36KgV1cAWSadKleOkPoXCBYBCiXCZSrdCnXCAWp8rqRyJLuQj1W&#10;lusXo9F1PooOw8W/daDrOHXUBhyyAAeMBIYRXbs9AJPnc2w2AISaeszvKoJlOSEnj4VdZMXthTbc&#10;nG/FNcLiarsDl2cRlDPtODfTgbPTHfy+TgLUgeMTHThKqMojjA+MtfC82OgcrNglInR31Urbhh27&#10;COJdNQ7srKbrI5ilw8NmJQKjklAnPDZWR2FDjQvrqvnbVMViY20aZudGYtDfnsHfHidAnvstAfJb&#10;/PPZXyFbMxxLy1OwMD+GSUQUluQ7VRXoArrZFUwgFmSHYLrrG2wtGo4dFd78Df2xrTyA8NJgW1kI&#10;thYHY3txBOERjI1FwdhUpseijHCM+tsf8dJv/wevPv1rvC1VWG/1gPe/X2bwD+X1Iy5YpyYKlKo1&#10;me1VVUWlh9ChBGFRljwKIQyu3v+AN+Ex8h+v4Ie/9ID/F++iPkaDKWkWJkQGtKeHs9TQnYehMS4I&#10;tVEM8FFBqI8OxfhkHZpiA9EsUwVFyeMXhqEkpA+qDKOYiDGZIzxqU2NRLTGIEKljTJFaDUlApWfp&#10;07/6Lzz9IAHy2EN46alH8eZLz8Ie7IvShCgURdlRHG1j3LMwuJuQ6zAwsOoZpA0MyjrGSS0yqQyL&#10;BukMzmkMqGnM6lMZoEVp3JZBByDKJBCyCZwsKtOh57qOf6Ol+LcM1mkMwKlcTrOwNIcjxRSBZGP4&#10;PZL1CLU9lcrgfpk8fhYhks2/z2SQz6DufgaKcBClSGkMQ4qBy1SySB+ilGKgjCE8ZiiPKVBww0A+&#10;c7pH8j26v5P6XnzvNPms8tlFBJrogTwnKUblR9L2iFy0My5uc4WxDEVBdBiKYsJRFhvBoK8hoaXK&#10;yqqC81hpiyA0xudEq3JcdjSas2PRQIjUp8Wilj9kdapTQUQkbuRHMPEAREGEQbpCAMKyipL9axjk&#10;RbV0HfX88UV1BEkdL4p6jytppHNoovVspMPolrSXdKtR6jXvKFI5GCUet9vl1CY5eYE5GOQJCaqO&#10;718rwODnlGq1SrolUQVhUU77WsJsosRTT1nukjpJd92kvFYZS8BIFZ3AhpCspqriRAIYk6ekBe6u&#10;/xTRylZKL4woLUW43CtmKUrRWtRQtbTM9YRNI8smSkoBTxMh1MzjjieoJiSZVfXZVEJENezTtcyi&#10;e2knSObQlcynK1lAkIgEKAvzI5UWMcAsIlyW0qksL45kkGHGSsCslHEnUiWWZ8KKHM/EjWquLRkF&#10;bcQ6wmSjGrgoU2CbVY+ZbXQkO+ud2NvkIkSiCJEYnGyJpRuJZ3CNx7kZcbgwKwYX50Tj4rxoXJ4f&#10;iasMyNcYmK8vNePmCgbpVXQeawiSDZQCCuFBF9C5g8uESucet0u5fdCAW0cNuH3c7HYQp2x0KYTJ&#10;WcLhHHXWTsjYcPsUXzvufo575wEefy9dxC5CYQfhsJXawmPyfW6v1+HWWi1ureGxl8sjYPV0GAZc&#10;n290t2m0m1WbxuXpVlycasH5yVacodM61WLDyUl2ugwHjk0QF0ZnQVjIw47k8cQ7qg3YVmXA1koj&#10;oWDExnKDkjw3QvUuqpCectI2RRdIxyfdsqV79ppSitvW0BGuoTNcU+nC6gr+LuUxWFOdiplM3vq/&#10;/SwB8t94h67gH9T7z/wamWHDsKAsmYCJwtxsJ393JhEEyDzVtmamW41AjeYj/rZDsShtIOYlD6Br&#10;GMkkwQercv2wJi8M6+gmVmYH8rcOgjzieQ4dyPB3X8Urv/oZXnvqV3j7ZQLkzafh9fFLdAeEhEwn&#10;kqGh8zVgfjb3z9BhdoZ0GJHu7EFo59+3xYXC3vsjDHu7JwZSfd7oidGfvIsSWyjGJjJJio9gUhTM&#10;RClUwaMy0h/lDj/eByGojZPR1MFocMiA39FodoxGnWUE0ny+R6U9SCV7JXQPpUnRKEmMQlmiC2Xx&#10;NsYvC6qZJIYM+QHP/Oa/8czvf4HnCZAXCZC/vPA0DP6jkRNlQ5bVwECqZ9DUquCdoA9Fgi4U8boQ&#10;JGhYRoQiThOMWG0wYjRBiNIGIFobSAUrxXC/OEMY4gmABCrRrEECg388g3kcg7i8HqOTfQPV37oi&#10;AqkARIb5w0VFhvrBGeKWLHcrKiyQ7xnCzxHG44YiUYmfyRiMOD2lC1KK5XFFMZQrjMcPdSsyhMem&#10;nMF+ant0eBBiIoLdxzPwc/K7ipL4mUWJ/A4JehG/P8t4o+aOEkzaO3qgmNmyUrwJRQxwhcyQC2Np&#10;rxiY8hjUpCyO05HOOv4YOgZ5A6oZoOroPhoJkOZsF0WbyHJcTgyac+LQmBXLYB+HGgb4GmbzAgRx&#10;FgKKMmblZQyqpQywxbF8T2bxUpZQxQyuRfG0jHxNAFPhgY2Apxso4m7uivDwqDGLEKFFbcoSiN3V&#10;WG4fK86I20XNmSJxNOJkCBABFI9dK9Di5xNJ8K/gZxGV83OV8TOWRhvoxPQoJjxULwaH9CaTOknt&#10;nV4PqlcZQaJAw7+Tv3cDxQ2Pan43cSfVcnwes5xBv4zBXwBSQXhUuTSo4PFE5U7p1+1WmYPwZsZR&#10;wfesJOQFNDX8bWr5t6I6vp807DXxvEoPEul9MinFjslp0lvMhOl0IjMIkFnZVswmQOblOCi70vxc&#10;CSyOO1BZSIAsLnTRnYjoSgQo+XYsk/aVHDMWZxvUbMBqavlcvRodv5rORI2AL2JZasF6upEtzKS3&#10;1zmwq9HFrDsaRyfE4kRLHBXPrDyejiQWZ6ZF49z0KGbsUTg/y4nzsxmQ5zAwzzPj+iITbiwx4eZS&#10;I25Jj6YVhMRqd2P1bWm0lqouOpRbBMqtXUaChFDYbwYO2uhQuHyYQJBntB8z0WEQOEd1uH2YwKGD&#10;6aCbub2DUJC/38C/X8f1NXx9Fbct1xFgWoJMi6sLNLgyNwKX2zW4NEOH81PlufJGnG0x4ow8Z36i&#10;jIVxz1F1pMmoxsrIuBkZP7OvzkxX4X6+/bZyI52aHuuLw3mOIiCPLV5dGKGqeVbkh2NVoQ6ri6R7&#10;rZlyPy9CpqZRHSEKLFjG9WVFNiyja1hGR7iyzIlVdIjLS6KwqjIJ0zId6Pfmc3j70Z8RIA8SIL/H&#10;P5/+DdJDh2JuSSJm0KG0EyCzsyyYxex+ToaZGb6J7lSL8fb+GGf+AQsy/DEnyVu1T7THjaG8MSch&#10;EPMY9GfFjcashFGqWklmYhjw9st4VaZzf+rXzN4fx2ev98Cwfz6PBqcPWhNC0RoXqGaWnpIQ7B6A&#10;q7YFoCXWH1MTgxn0/eDo+wm83nsFvV5/Bn3feQVen/4dmfoAXuthKLP5o8I6BhV2H5TavJFr8EI+&#10;3UW5PQCVdCJVdm+0RvO40YFoMHuhKGIQ0oIHoIIJVgmTuLwYK/LjI5FDJ5EfbUVhtAUF0vjMOBIy&#10;pBee+93P3AB59EG89OTD+PPzTyHCexgzagNSdBEMxKGIJhwkqNuDfZRsQd6wB/oq2QJ9YA3ygTlw&#10;DExBY2AO9oaN+4ocAgP+rYuQEEVqg7gtEI7wAL7uB2uILywhPurvjIGjYQgYBYOfF/S+oyiWPpT3&#10;SCUDl5W4bPQbA2twAOyhQXCGB/I95H2oCL4nAePgcbulPi9l9vOG0UfE96IM3nw/yuzH1wP9YA8i&#10;UEIIwfAQREeEUQRcBAFHsIiiw0V8PSwYzohwvp8o4o5cWg0eKGc2Xs5AWpbiUCpNtlM2FDEQFdIO&#10;FjHgFTGrLU4UMciLkhhQmeGWpVpRkc4An0HXkE6l0GWIeDy33OuqukraPDwqZUYuKo4x88c18MfV&#10;0/EQWFIvGKWj6zGiiBlDifwdJc7kjishkGrTouhEKIKjgbASNREKAoaxXO7WuOw4jFVQc6uJQGnM&#10;ilFqoGoJkRr5nDy29AQrYZAXmBXL+9NViAo9dZf5hEa+qq/U3pG7v7Q0Vt1t9CqWrnVRJgKH54ff&#10;7+73drf3KPF9pLGtjCoVCXDEwVDibETSSKYa1pR4Y9ACS5c96a4nPTYqBFRUZbRJOZ7qWCtqpacI&#10;b5JmQnE8v1cLf5+2dBsmZ9gwJdOOaQwi0yl3MHFrTk4k5mS7NTfPhXn5LswXR5LndiWiBZK5ZpuZ&#10;tZooAxZQMtvp0jx5+I07uK1kYFtb7iI8orGxOgZb6+OxozEeO5visWdsPPaPi8PB8fE4PDEBRycl&#10;4DjLE5PiCZQYnGh14cRkJ85MtePsNDvOT7fh0ixpgGamP8fEzJ8gWWjGjcV0Jku5vNyEW+JQVtNN&#10;rKPT2GgHNlmBLQTINpY7We42AHt1wH4tcEDjljy3fZsOHZu0uL2OMFlNeBBONxYTHAv0uD5PHIYR&#10;V2ebcIXvf2mGFRemyjgXGR1OjTfhzFgzTjcacKLRimN0F4eksbvahH1VJuyl89pTacHOMgu2ldKJ&#10;lcizJXTM6JnF54dhSVYQFmcGY2FWMBZlhanZlaW6ZzldnEyMuZSObnGu+wFJ8wlnmRl2Qa6Vv4UN&#10;Cwocyh0uLqBTJNwXFUdjYXEcFpcnoyXNjr5v9cRbj/0cbz/7oGoH+edzDyI5ZARmFCZicpaLSUQk&#10;HalNVXNOStKrdrVpWTa0JgYibeQHqDcNxPREfyzI1GBGYgDaor0xKdIHk5yjMNE5AhMivTDO5YsK&#10;/Uj0fv15vMgs/uUnf4fXCZCPX38afd55DsU6LzUrRD2DvpoWiKAYGxmkutbKlEF13Nbo9EeNhQG4&#10;z/vw/+QN9CM8vvzz8xhCgMQGj0a6RgYXj0G+aTRypQOP0R+5pgAUmvzUSO1xiVo0RAVifJQ/Gk0j&#10;UW0YgazwQUjVefP+tSKL90kuwZEd40C6y4HsaCeyIq3IdJlRwPskZOC3eO7B/8FTf/hfPPvo79Dz&#10;iYfw2nNPIHjEACTTLcQwW7eHBDPQB8EU6E9n4qtk9PfzLEvpWfbzhZ7BWC+vBwcqmRjgzQy41vBQ&#10;2BiULVyWbcaQQOgZsLUM3Bp/H+gY3HW+3tAwoIeNGomQESMQNGwYgoYPRyDlP2wo/Ie6FUAFjRyB&#10;cEJAI+8nn4vH6paOx9PyeBrfMYjgPhE+POaYUTzuKIR6efG73T12sIjrsj1izGhCyxdmf37nwGA4&#10;gkPUd7eHhBBEbjlDQwmoUH6HMH6vcFjCRRH8flQEAVLDQCqqZmYuqsqkY6Aq0iNRnua8A5USQqWY&#10;UBEVKZjQQXC5JJkwSKFlpEoYhItF4mg8pTgKcRbF4m6YdYsKGPQKGGTzXEZkM1hmMhirbmEMxlJv&#10;mMUgmcsgmccAKQ5FHIm4F2kjqWZgVBAhQGoJkLpMuh3CQlVlibPwqJnbRI38Tg10JvUZLop/kyZ/&#10;H8nj8DvS3YgjKqFDEIjlMtsX5TFQ5zr4Gagcqcfk58qySgOTLHukGrsoC//GKo1geuQ7DIQMgRjJ&#10;7ypy0WFJd2YluiyCooRQkZ5ppTwHxVwv5rKAVBrqyniRl0mVmEfSVU/19aaKpaueBy7d1WXuXiAE&#10;EY/V3bNNqt3qk5xoJGzH8beZkGLFJLrFFoK+jaCfTLnHuxAo1HSCZTozWNHMHJlPiNkqXclsLs+h&#10;KxGJa5HsVRroRXMIkvk5ViwSZ1LiworSKKwuj8HaynhsqEnE5tpEbKpLwhZqW30ydjQk0okkYHdT&#10;IvaNTcCBcYk4NC4JR6ijCioxODIpCsdbo+hMonB6sovuxIXz05y4NNPBgO7Atbl2XJ1vw7UFNlxf&#10;SC22MfDbcGuZHbdXOnBLGuJXmwgUC7o20XVs1aNrhw5duwmN3YTHLkrgscHI/XS4sYLQWGrg8fSE&#10;lA5XZhoJDNOdrrZSLXWuzYazk6w4Nd6ME80mnGyy4HijBUdrZCoRAYcFuyvoMkoN2E5YbC8xYSu1&#10;iY5sA6GwRhxajgZLc2Q6/lDMS5Vp+oMwOyUQs9NCMSc9HHOztASFQMOIBdlGzKNk+vE5UhVESM8l&#10;QObm2TFHib8JIS9tHrMJ+Nn5UZhTmEDXacH3f30ef33kf/HGM7/HW0//Hu+xjAsYitacWEzgfTyB&#10;9+sE3o/jee+OTTSiWUZbJ5kwPj4CZdohSPb6AgWB/VChHaqCf0tMkHogmpquJ84fbfFBmBQfhjpH&#10;IPq88QJeevC/8SIB8pqMOfnTU+j9txdQYvFFY1w4aiP9USsPX3MGoM4VxPUgugZ/VNr8UOsK5nIg&#10;NN//Az6fvoERn7yNr994EQM/eRcJGl8mYRG8xkN5vftTwbz23YPmyhwhdCQBqLUFoMI0CqWaISgL&#10;k4fBDURG2BDk2EKZdBIcvO/yYuzIIUAyo5wsXYSHlTDhPc77I3TQd3j+wZ+hx8M/xzOP/Q7PP/Eg&#10;/tTzKQbt/ki16RETFqjgYaaMDNQCB6UAQkMCt0fymkG2ebab5G9CgwmMEIIjFHZNGBzacFVameGb&#10;PRDRcV8tj6dlsNcy2IcziIcwmAeNGI4ABnm/oUPgM2QwxgwaiNEDBijJsu/QwQj0YvAnbEL5N2He&#10;Y6jRXB6FkNGjuJ3H8BqBwJGEz4hh8B8+lMcaCp/BPNbAe47FZe/Bg3i8IQggTEIJmYgx3nQ+/I6+&#10;fgTivZD0gzFAvic/c0AQ4RfEzx9MEIYoGYJD8UBDdhQamJn/VLVZUXQWLlQKSOgkysSZJBESDOIl&#10;zHKlLGZQFxUxCIsKCYsCgiI/VmykgZmAHjl0FLIskuWsSC0ymVELMNIZkFMZnFMZnJPMYUrJ3Q1R&#10;0tovmT6zf4GOQESC/Z12Eo/bqSZMBCh16W4JJO6VbKsV6IjTYGZeIVVpVCkDbQmPWUQHkC+fk+DI&#10;soe7G6VMEUqpxnCkGPiZ9NIAFcptGkqLdCrDeFeZJn4vsx5ZFgPBQihSOd3iRZnn4Hs43SAppr0u&#10;ieW5jOU5jONn8KiM2yp44Zcze7pXZVF0YZSMqxF7LhJnUy7Vazzf5XJeCI8KOrXKBBtq+BtJG069&#10;dBgg4Jv4u0mf+PH8DSekOTCJv2cbYdFG9yGaLKL7EE3JJlwIDnEpohlcn5njwCwFFRdm0a20c30O&#10;1+cxkC0ojMKSohgsZya8ojQWq8rjCZFErKtOwroqKRMJlARsqk3A1rp4wiQBOxVIErC3KQkHRM0J&#10;yp0cmBBHkMTTncQTJPE4OTkOp6fF4uz0OEJEFItL7TG4PDtaPXf78rwoXJrjwOW5BMwCB64QLFek&#10;J9Qym3ImHevMBAm1zUgZ0LmFQNlA57LajuvLLLjGfa/Osyqnc36akcCwERh0QC12nJnkwKkJToLD&#10;iePjHThMp6G619bacEB6SAk0yox0GUZsLtJjfYE8Rtj9KOG1BMcqwmBltgFLM/VYKE+XJCgEGLOS&#10;gpndh2BaYhCmSumZHqc9Q9oN3D3oRNJWJdWNMwnpGbk2pek5dkzl7zGVv4uU4ian8reblsP7lffb&#10;t395Dq8//L/469O/w5vU3wiRKN/BGEeX3cTrvYHXSQOvkXqqlo5Yxi1IW1xttE7Nq+QY8g1cVLJ3&#10;XySP7o00v37ICeqHUt1g1JhHoJLZfn1UEMqtgfiBAf+l3/83XurxEP784mP452s90P/911AeGYxx&#10;KUbVyD0+WYOmeM9MrzEyDVE46qLC0RATwWMEIOK7f2Dkh3/C0H/9FV+/+QIGf/4PJOr8eY/IILcQ&#10;FDm47JAZK4KQpfNFCd+3ivCqlbnxTN4oDB2MQnnWj99ApMnjGhwRyI00MmbwHnRZkEVgZEYRKFEO&#10;LtsIECZriQ5EDOuNFx7+BZ5+9Jd49vHf4zkFkCcYcPsjM9LMz8DAHxHCoB/MoE9XEUJYUKaQAGbg&#10;QQSEW/J6t+yaUDh14UqR+ghEMSZEMybEMCZI6TJo1Guyn/ytHMsQ5Mtg7ENH4Y1wwkRgEDLaDQEB&#10;gO8wgoTQEMmybAsiPIK5T4hAg/sHswzieoAHGn6ERvffeQ8ZpMAzakB/jOzXFyP69lGSZa8B/TB6&#10;0AA3SOh0AgivYC8em8fvfo8779Mtb2+E+Hgj1McHob4+CKNzCSNsHmjIsqMhixcYA4ioKSdKqSGL&#10;2T0DcC0DsFRFlUsVl4IIyyQXA3AkShKcdBh2FMXZUBhr/Q94ZDNzEHWDJIvZRIaDgLCFExoEhikU&#10;CQZpAJKGnwAlWRYl6AOQbAzmviF0JNLIr6Vz0fN96Er4PsUMniXMqEoJsDIGTQUTSkDxIxEaoqrk&#10;SJQlOnkR8fMmOFQ2ksdgnOMSByQ9C6QHQwg/kzQshSJOG8LPE4xYjdQHBiE6gp+RZWwEPy8vsHgq&#10;QROCRF4UiVpRmFu8AJW4nMQyhRdOmlF6UOjoYHhe6CTyeXEXRTvorhz8Pg66EJ5XgQeXy6WkygQe&#10;MZSUVCnBo5wLVc7PLgMwReLKpI2oytNG5B4341Kq57Z6rjeluNCcGoWxTAgm0KnJOJiJmTImxomW&#10;rEhM8qhNQSQSU3NcStO4PF3KO+ssud90ljPzopgBx2BeYSwWFMRiUVEslpTEYVkpYVJG0ZGsqozG&#10;6qporFU9h6jaKGyui8LWhihsr5cJ8eKwpykGu8dGY8+4GOwnRA5OJEha43BsSgJOTI3H6elJODcj&#10;VenCjGRcmClKpBJwbno0t0sbSiRlx4V2O67Mj6SzcKJjVSQ610cCmyLRtdHBZSvB4sTNZXG4uigK&#10;V+a5cHlOFI8TiTNTHTjTFo3TrTE41RKNkxOjcWJ8DI6Pi8Xh5mjsb4hUo/JlIN+OShs2l0qnAXnC&#10;owFrC+W59Dr17JWVhMdKmS0514QldBALs9wzCsxOk0ZkDaYnhRMczOqZybfFh6NN5l1L1qsu2TOk&#10;e7ZIZkXIpEPkfTkly0bIW9GaSRcpY5voHCem25gEONCS4cTEFDta+DtX0a1/82dxIL/Em888hHee&#10;/QMB8iAc3oPQwN++hveoVG+qTiLxvFaYsJRLQ3OMRbXrlRMiMYRNRJ9PEDnyeyT49EVqwECk+vdF&#10;/KivEDPy34gf8w0SfPvAOfIHfPriU3jl4V/ilWcfxp9eeBTvvvIEPn/9OcSO6Y3s8GHIo4p1I1Fm&#10;HoNyupIS4yjKiw7EF80CFMLB3OsfavqV3u/0xLdvvQjfPp/xfg/k/RGOAoKj2BmkQJJtDFCD/EoJ&#10;nXKrD0oiRiLFuzdSffshXZ5QOnoAsk1BTDQNqvpKejxlM1nLdJqQFUWQCETEjUg3XJ4L/aj+ePmJ&#10;39B9uAHS86k/4I/PPsrAPRC5vO/SrQbEmXWINmsZ+CMY+MOUIvXhaj2aSWQ0E8gY7hNr0SvF828S&#10;bUYk2U1IdpiREmlBmkAryq7KFKdFvZZg1atjxxg1iGSMcTDG2BhTBEICFgGWPsgPmgAfRPjRnfiO&#10;VpLlCH9vOgAf6AQ8lDbQV20T+EiAl4AvwT9QXAglUOkGisBEgDFm8EAlWRcpOHEf/5HD3H83yv23&#10;cpx7QaIkwBLHw/cL9fUmPNx6oDpVh+pUPUFhYrZuITSYpaTbKSfqaH2lykcCswJIkpMBm5kzL8bi&#10;eDoPBQ4LCpgRi+6Fx70AEXh0L2cSINKFTZRiuQuReH2QkiwnGIK4PYivywjIUIKH2YW0kYib4XEL&#10;+D6iQoJEVZERJGUMpOWU6s11j5RbEegRHPKZ87l/LoNwboyJn4sXXaSOUBMXRKdhdr93jPSo0Lih&#10;ESW9JMIDVA8JaaByUtIrwhXqj6iwAGV5o8PvSrbdq+hQgpHb43nMJLqYFCMdjlm64hl5LihmTdmR&#10;BkJFqr4MKI4iHKkiqb67R7KtJNqtuw7kbmeDKqqa31MNwOR3riM86qR3GbdJ1+SmVBmj42JGGsVA&#10;5Jb0i3ePfXGrlUlDG52nDLiaQsnIXSUCYzL3nZzJklmvggiTjBm50WjPi1UgmVsQTZhEY0FRFBYW&#10;ubCw2IlFJQ4sLXNgWbkdKytEVqypshModmyojsRmQmUrgbKNQNnW5MJ2mTSPINlLkBxoi8eRyQkE&#10;STKOT00nTNKoVJycmswyASen0KlMjsWJKbEspQ3FQcfixMX2aFxbEEsnEouO1XHoWh+HznUxuLXK&#10;hevLY3B1YRIuzUvAxblxuDCHEJpBSNHpnOJ7nWwjtFoTcLyF7zspAUfGJ+Ag3dGepijsrHNiW40D&#10;m6usWEf3sabEgNVFhAbdxzICZFmBAcsLTJRZDeZclGPG/GwT5sj4HDWtjR7TkjSYkhCBVsJjUnwE&#10;JiVoMSlRj7YUEyanytQ6JrSybEm1KE3g8nhKBq7KVD5jU2UQqwyQo3hPNvK3b2ZSVGrX4as/PacA&#10;8tYzhMdzj+Dtpx+C2WsQquN570bTxTJpkbKC4ChjoJRuqrly/al+/SHItYbAPqoPAr/9J6JG/4CU&#10;wAFI8P4BsaO+RvTIzxA7+lvEeveBZdh3+OSlZ/DiQ79AT1WF9TDee/VJfPZGTxgHfI5or+8IHMLG&#10;61skjP6O4OnFIP8dYr2+RNTwfyOGSuCy5ou/YPjfnsGwD15Dv/dehfe3/0LE0O8RPvhr6IZ8CeOw&#10;L2Eb1Qv20X0R5d0f8YSac/CncPT7hMfi8cb0QeSwXnQfviigO8+mw8jjfZEbbWZpRS5dex4Ts5xo&#10;O7JjnciS750SBZPPYPyJcH36sV/h6ScIkB4P46VnHmX2PRgFCS7GBAb+SCtSCYFk3qOJNr1Sks2g&#10;1lMcJgLBxNfNBIQVGUzulAiKTAIji4lhDt8vN86FvHgXy0i1riDGY2fw2Ok8dgqdUhITyiSCJ0Eg&#10;RLDEmfSI8kDLzuTUxmRVJMviXuxMWlVJCXTEyRiDA1T1mSk4kK4mQLWP6AL83NVkVISfj2o7CWXw&#10;F5cjy+HeIs8yYSCS/bql4d91SyvHUgpU0gUG8T2ooGAYgkPwQHGUH4qjA5iNBKMsNpSixYzToDJW&#10;j0pa3HIG6VLVhmG+Awtpm+iWtFUoMRjnCCx+Kgb9HAZ/t9zbsp2Ei8ihVX2aM+lI0gUWVAYDebqs&#10;M6hLVZdA515o5BNQAg6RgEOq1ZSYjUsbjOjONqqM61LVI20weTF8T1rkdB4zg1LwcBIeNjoGwiPe&#10;wGCv90e0NghRGnf3OtXFLpzwCPNDJJcFKAKYOJ10qQsl9Nzd3FRXN49zUe5FnIsCir8q43i8eF0Q&#10;Eg10OUbpq61VXQWlL3g67be4LLHh3QOT8vjd75U01MuIUxmlWsxzJ12JpfuwjGQt4e9wZ3oYnh/p&#10;4SU9waQLsUwPI6NrGwkWGVAlgWd8WvQdTciIuaNJhItktC1MGtroPNukuouJxOQMloRPK5dbM+wE&#10;iVShiCMhZOhmphEq07MdBIpdPdhnVq4V7VyeLfX2BTbML7RjUaENi4usWFpswfISG1aVOLG2NBrr&#10;Kyi6lPU1LmyoI1QaYrC9OQ67Gbz3TUzC/pZk7G9NxoFWLrcm4mAL4UKXcHBSFA63xNCtxLin/55o&#10;x9FWO85Mp6uYE4srC+MIjATcXJOIG6tjcXVZFC4vjMGFeYk4256gdG52Es7MTMKp6eJ2EnFschKO&#10;EiJH+D6HW+J53Hg6ogTsHRuDnY2R2Fpvx8ZaK9ZW0mkU69UssEsLNFicRxEiSwmRJYSIPCd7vjxK&#10;NYvwSCc80gyYnqLD5IRwtMaFYWJcKCbEhmM87zWZInxikvsJc9JAPFYmDE2QCfo0BIQeTTLQNMmM&#10;5mQZlCrVkUwGmByIo5BR0TWSvJnD8dkfn8GfH/o53njqQULkYbz55EPQDRvAhMPG68Wkrh8ZpZxn&#10;5T0l4xjMvO4ZrGR8QTKvyXQT3XToKGj6fYGIXp/CNuQrAuR7JPp8hyTfbxEz5lsG8l4wM8h/8sfn&#10;8AIB8mKPB/GXlx6nA+mBz+gibF4/cJ/ecBEeLkLESQjYKcfwr7j+tZJzyGeIHPJvBP37zxjydg+M&#10;/vA1DHjvj/D64h8IUY+//gqaAV8ogJhHfA/zMB6TYIse+S2s/T9E3PCvkeTXH/bhPyAxwIsuxYws&#10;l5VOg+eB8UkAkh9r9ciGHLr4nPhI5CY4UZYWBav/MPy15yPo8bgbIM/1+ANeeu5xZt4DUZwSy2MQ&#10;ADxn2YSDVGml89yJMjxleiSXCd9Mvp5NEOfGOQkIu3udfyfLeYR2fkIkJQCR1x2qVMtxsuxAFj+X&#10;/E2GtM8oqFiRRqeSQgcjoBJgCVgS6VoSxeFQCWa34qkYvQYuDd1RRBiitBrGK7qa8HA4w8JUo7dN&#10;GsG5bg8PgyUkGOZgOhxKlq2hhBNlDZOqOqlWC4HZI1m2cJtst/LYNk04IcYyNELJHqbhMTU8tpbv&#10;rcMDKYbRSDWOQbrZB5kWf2Yjgci2ByHHEYoc2kmxlDmRGorBP1KCvs4T9N1D2ZWYxWQy8Gcyi3Er&#10;+K5swSrDEWXbeUxHCBXG44ap9Szun8X9svl6Dtdz1WvynrzYPa5DQSOW0KBzUPAgEMR5iLqhUUxY&#10;FCfbVGO/NPpLdZuqckvgawp+hF0MP3uUhrYyAmmRUpUWhhS+f6KR7kdHKGjdgT5GR2ch/bs1hImS&#10;H38gP8KFr1MJvNmkvSZFbkKLjsCjeIPKwJpUC29I3tDJ0p5jlIE7dFKeQTvpdFyZfF01yEtDvJ3n&#10;lBCVxvo8wqyA59cNDA23/UQ8zzJBpRoxylImrXRLpiBwj1At4PGk15ZMeyDdiit57qqj3ZO31XlG&#10;zjfyXDXRqSnRtaj5ghIYmKjxXJ5AhzmB5US6F9EkBivpEqymaaGkZ1cLs2GZ6bSNTlVmO21NoZgl&#10;t6aa0CZKMd6ZcHIane0Mqd+XXlwyiC3fhoUFdtWbaHlRNFaUxGBlWTRWV0RhXTUhUi3VXIRIUxx2&#10;NcfTkSRg10SWDOZ7WYo72TM+GrubXWqq773jndgzzo79E+wM/HacmuHCuTkxuDg/DpcXJeDKkkRc&#10;XpyAywviCY94nJmTiFPt1KxEnJiRiOPTk3CM8DjalsS/TyI46DroPg7yvaRdZo88e4IA2UEXsrXe&#10;iQ018gwKMwFoxIoigYhegWNxoVFpSaEZi+hCBCDyXO05WWY1Q8AMupAp8qAiOpDxMWFojpanzcnD&#10;hQgNQqSZaiRQ5KlxMsV3TXQ44aBBbawOtXE61PO6r+PvV5/oHqRaLp0vmLiVxTCY8Xr8+JVn8JdH&#10;foW/PvUHvNHjEbz11CPQDuvHe0qPTDpeaYuTEc4ZBEYKk50kbSjFZIcJUTQTpKhQH7iCRsPuPQQR&#10;A79B4HcfwdD/E8T7fo9kn2+QxVLaRMRhfEBovES383KPh/DGyz3wzkt0IK/3hN23P5wBA6Ad+gX8&#10;e30An+/+Tr1Hd/GeWg7q+xFMI76FbWQv+H39D/T728sY/I8/Ycj7r2PU5//g+34L/ZDvoR30DbTD&#10;v4WF7sPpPQB2r17qs9iHfo6EMT8g2puuJGikGq+R6bQy4Eqg53mgO8igMgmVbAbmHAZoqcLKjKYD&#10;oDMoToyCPXgM3nzxCTz76C/xPAHy/JMP4o/PPgbf4QNQnJqIvLho/g2dhHILFh7XjDQeM81OcVkC&#10;/l23QXejnIXds90t+XtxHTmxBFcMwXE/8fOIcrhvphyPEncix3a7FDdQUgkUd0m48P2TpZrMZmLC&#10;a0S8ka7FqGXiq0UcFWvQIIaK9iiK21wETaSOrkZLuFCR0lajjWAp2+V1LSIpl15P6dSyWjdI241b&#10;UXwtxmCkTDyu8Ud6wOIzEFbfQbD7D4EjYCgig4bDFTyCmbMXoiNGUaOZTftQvojX+iGeATWJAfY/&#10;5Y9kna9Sil7kwwzHVynN6KeUYfZnAA1wg8rqLjPMfshimU1w5dqDGSxFhImTMCFI8givfLqFAmba&#10;BdLllzApYIYtQBCoSHuIgKSQbqSQN5h0O1bOhOBQEsjIPuJeeCPm8abMiaVYCpyyeXyBoBrlqUaY&#10;EgJmBnw1olPKbvGGMwXeqVqT0Z8yqlQuYlXv6jLS0Rh4AQtMxFnIaE3puRXGm1hAzADPoC7dgoso&#10;dyldhT1VVNIrS4nbKCmL+T27VcBzkC9tQTxOvjgVHlvNZaPg4Z7XX+bKkQkrRdJTS2b7lNmNG3gO&#10;Ghl4ZFqVsYSBLCsJUPhaU5xFqZFB6b4ifJoT9QTNXY2Nd6spVotGnsumaAbA6Ag0RoWjiWqOEYVg&#10;bHSImmJ7UlwIJifKs1NkNmIDZhEuc7LoTnIczNgdBIqNzsTCwMwAXc5ALVVc8jCkOgEKl+td2FYf&#10;hR31kWp8iUxBv4PljjobZcauJjMOTrDRRTjoKFw4Oysa59pjcL49jorHuVlxOD0jFiemx+H4tDhC&#10;Iw5H2ugyWuMIDHc3433jCKixcdjbHIu9TdHY0xiN7XxPVcVWH41NNZFYV+nA6jIrVvKzrqSbWqZk&#10;xZIicVgEI7WIjmt+nhVzCcw5VHu2FdMzzJgsjxJI0KpzUx8Vqp4qJ+evgeCoV8+FcIOjmq9X8VxW&#10;MdmpjNFSTAR4/brHEplQFW9RPQflGipl1p1GgPzrVTqQR3+NvzzxEEWIPPUwg3A/3me8nul4xXGk&#10;mzQKHol0x/HhdNuh/ogMHAWr3zCY/YbDyoze5j8Cdr+hsI3uB/2Az+AY8SWygvsg3/8HFIcORLJ/&#10;H3z46pOqJ9PLzN5ff9ENkM//2hOa4d9BM+I7BA/6HN69PsTo7/8Jr2//jhHf/I3lu/D+4X0E9vu3&#10;ev6QH13OmK8/xLBP3sXAD97EqM/+oZ5iqhv0vXownWFEHzqoXogY/C1C+n4O7cAvYB32NR0N3RDj&#10;lFR3RxnCGdyYiWu1iGZAjGXgi1XBVKcy9USLUUktmwwKNkY/L7zxAj//w79Qc2G9SIC89vwTGDOk&#10;L7LiophYOpj9m5nxS5uFSWX7UrUUy2AtywlyPI9kn27JurzevY8cI8VBCPxEqXbCgMpwEBRUGj9T&#10;KrfLvqJkvvZ/ihDp/mzxFjPiTXxPfi8BiXw++Zzqs1roUJQY9KlofiZRlFSR3ZF7m7weazXzb7pl&#10;couAEsV4FGezKsVaLUox3Ff0QDBpLwod8h1CaU/DaBnDh/eCdmQfaL36QjeqHwyjB8DkPRhmnyGw&#10;+AzlBTfcfaEFjIAj0AvOoFEEzyiVFUSHjOSFOQpxYaORoBlDjeYF662UrPP+EVzSjD50Pr4KIhkW&#10;gsQWwIBLB0SYZFmDWAYz+IYwIw9TwbMgklIw0aKQwb8wmtl2NANxDCUDIKniOCOBYUQ5b7RyBshy&#10;WY7VoyyOYsCTAZElDIZlidzOIFrKm7JEgjQDbncbQ6H0BFHHvqtivoe8713RMfBvBGyFzAKlE0Gh&#10;DGCSOtgoE3IpadgrlM9HGEjvKTXeQ3pMUTIXmPSc6u49VUUHIO0Y5YSffG73JJNuqWVur+L2qgQG&#10;EBE/dyWDihrRzs9Swfep5LJ7tLuJWaoFY1Ptag6v8elONaeXzPHVkh2t1mX7OL6u9kkRsFgxVlWT&#10;EDQyrxff486U1QkiPZclE9aqB+CoB+Ew2NVGhqLaGYIaqprwr3EEKdU5A1HvCESDMwBNkf4Y6/TH&#10;+Ch58mMwWmLDMDlenl2tx8wUwkRmH87QYW6mFguy5ZnvRmb2kuVbsUZGZJfZsF5mDmbw3tItrm+u&#10;sGKrPGWxwogdNUbsbbDg0FgHjk504nhLJE60RuFkW7TSibYoHGtx0WFEuZ92NzEKB8fFYN/YaOxr&#10;jiEsYrC7IQa76t3aSRe0ozYGW2pisLlaFIsNldFYWxap5g1bVuQkNGTQpYzPcGBBgRPzC1yYX+jC&#10;XC635zo8cqoHGU3JkMelmujuDIQGzx8hWxMVgVpCQmYYqCGAqwUWXC7ntjJKDTBVvzEl1w2vmUrP&#10;NSNdwgUg0gMvjQ73o1eexmsP/5LweFBB5A06EcPIgbxfTLynNGoajiwmR+mmcN5/dNDaIN6TdNTh&#10;dB4hdB4EiU3u4TBvxEfwPmXSKI9siPbuhSSf75AfPABFEcOR4N8PH772FF74w//iJQbfN19+Gn+j&#10;C/mIAPPt828EDfoSgQz2fn0/hXfvj+D13T8wgg5k5Pf/wKjvPsDo7z7EmO//Bd/enyKIIBGNJki8&#10;v/1IPfLaOLQXTPJ0Uwb0oD5fweeHzxE8gBAZ8BXMI3ojljEnijHHEjAaxiB/mEJDYAwOgTkkWFXL&#10;2MJClRwR0psqXClSqnrCQwidcIR7DcLb/LwvPPZrvPDk7/ESIfinF57CiH7fM2DqES0Zu8rEdXAy&#10;Q3cwW7d7qnFU2S0e94643r1Pd9WPnX/nINRcniz/R/rRNmb5Rgb0+yhagjeDuUiCfJwnwMeYzIg2&#10;mbiPkRAVEQ6UyyO1bBRgcB/Kxf1EkdwukuUowuenx3eDxAMQz/ZugHQDI9pMF+KRHOOBUd9/CtHo&#10;Hz7DmF4iZg+9v4Bv36/g1+9r+DMrCBjwDS+M7xE8pBeCB/dCyJDeCOWPHDa8L8JH9CNoaFspvRdh&#10;M6o/TGMGwkzg2PxFQ5jljFCKorMRwESHeCEmjKAJH0kLPZKuxgsJ2lFI0o9RStYLaLoh44dMIx2K&#10;mWCh3A5GANMNGTdo8uhYZPqVAnnilkuDUgb5MgbWMrkhGfAqYnUMrHoGaT1qko2UGdUMstUqGMu0&#10;zDIdsxV1dC21iSbUyeSH3Efm/BI1plrRmG5Fg5J7mvn6NKdSnXQjlsGNlEy7IpKJJKuTpYcU3yOJ&#10;x6Tq6ABE9XQBdZSU9TJXF6WmWknvnnrFgSYG+fupMU0mjbTx88hnouSz8XM2sWzmZxzH18elyczB&#10;MsW9C225UUqT86IxJT8aUwtiMTk/Bm1clm1tebJPJFqoyVyenCf7uwgaB4EjMxrblMbze49LsxA6&#10;ZoLGhCYJhEkGtyMhWJrp7poJF3nAfzM1Pk6DCXERqrFYGo3b4gkNaQNg2UqAtPK1ydxnCrdNSZBR&#10;yyGYGh+EGYmhaE8Jw1x5oFamBouztGrE+yoZV0GoyGj39SzXF8isrwb1lL1NxQZsLSVEKs3YU23D&#10;vnoHDjQ4cbApEoeaRbJsx4FGG/Y327GP5d4G97M1dtbQyVQ7sL3aiW1VTveEhRV0POUubCx3zwe2&#10;uljKKKwpjsJKeRYLgbFEpn4hMGSg5fx8QiM/iorG7IIYtHN5Bs/hDJ7/GTlRqhebdD5o5XUjs8KO&#10;Y/Iirk6ef1NLQNQQENWEfyWTjArpps2EQ2Y+UDMZeIBRHm9TKotnksFSeuOJSy2LY2ZLgHz4xx54&#10;5Q+/wOsM6qI3ezwM85jBTJKktx/dChMbNfaKLjnXoVfVp1ky7oouNo0OW6pbUyx01XS0mXS0Mtle&#10;riUYBTZ/RI38Bo7+nyAnjAAJGYp//PFJvPjIL/Bqj4fw+nOP4Y3nHsfHf3kBfv2/QOCgr+A/4AuM&#10;7v0JRhIYw78RgPwTI9Ty+9xGZ9LrE/W6KGjQ14wn30Ln1Qepen8kCdCYpBoH9UPA91/Dp9e3/HtC&#10;ZFBvOAm5yMDRsPiOgslfBu+5xyIYw8JhDgtTMDGFBnM51FOfHwoLwSHjMmyhdCwRwQgjVN995Rm8&#10;9MRv6UAexMtPP4w/0UUN7kV3I/tyP0t4GMzh4TDxmMaQUNVY3N1obAhxSx8s4yHc0gUFQRMQgAh/&#10;f4T7+SHcV3pSBUAbGKj2k9d/Knm9ex9ZV8e7R0a+h3vgXgQsEe5BezaPZNkSoeVrGpjCtdwv4sfi&#10;dpFNo1eyU9YIHf/WLbtWR7gRkAJKg55yQ0yBjM5E1L3eLfd+bsnfiRwE4QOje33FH9StMaLeXxMg&#10;X7u3/cDswCP3a3JhUISMLHv3+VLJl6AR+fUlcPp9g4D+3zIL+ZYXx7cEDm0tQaMbSUvs1Z+AGUBH&#10;0x/GMQN4IQyCVSATMIRuZigcQcPgDB6OyBCCJpSACfOikxmJxHAvJEeMVkpkVpSkJWgocTRuV+OD&#10;FCOdDZVu8ufFH4gcSxDyeAMU2kNRRAdTHBnGGzOCINHwptQRFvLkMN7ADHyqjlll2iaVgY9LM3se&#10;WmVVQdQ9JbyTwdXJwBvpDroF0WhhwGjNj0VbYQKV6Cm7lxP5eiwm5ERiIoOIaNI9mpAVqTQx26Wk&#10;tufymHkxSq33St5DVBDHZQZ9UZ58Dn4eSqadFwgIAKYyeE0rjMF0amZxHBV/p5xVIkpAu0czlWIx&#10;vZj7M0DOKImmYjCD69MK5ThRBA6PKeL3FsmzUqYws56cbVeaSkmX06lZVkyV2YIzLJim2j+MLI2Y&#10;kWHELCU9nYYOs9J1arK8GWlUsh7TkzVUmBoXMYUAmR4vYyWCMSslGLOpufK43/RQLM6MwNKsCCzL&#10;pjLDsSwjDCuzQrEqJwxrcsOxPl+LjYV6bCZUtpWZ1UzBO6tsair0XdUWLhuxvVKPbRUabC3XYEup&#10;POJViw2FGoJIRwgZWZqwnoBaW2jBmgILVsnz5/PleSs293xghU7Cw4lleXYsVvOGESDiOqQHGqUA&#10;UhiHdv5O0kNtJjWLv9sM/obSk00GcrZIN1xxfUwCmun8mpOYjCRKRwcLagkKNXeaQINuQz0jhwDo&#10;nkOugssyjklNC8R9BCJVSU4mVOF0IATIQz/Hnx77Lf78+O8Ikd/BwiROphMqo7st5f4yUtsNExnI&#10;ayBMPLMsSPumVBFLr0pKOsqIwymWqXvolErswcgMHoZIr97QMNj/gwH4+Yd+hpf4Pn/t+TjefP4J&#10;fPSXlzDyh0/hRTiM+O5fGEpYDCM0Rvb6F4Z9+yGGfPU+BlNDvv4Aw+hARvb6FCPpQrw8Chr8LWJC&#10;xiBdH4Ron+EI+f4beH3xKXz794HOZzSi6CIS9BFwT7HBQM9gLgAxhTLIarWwaTUq6xfZNPdIS3cg&#10;9f4yTYc+DJrRQ/DWi0+i56O/Qs8n3A7ktZ5PYhBjnEN6OBE6MuraQOl5fJ0CRLB7EJ1nWaQJCCQw&#10;BBoBCCMwQrx9EDRmDAJHjVYKGj0GwWO81XYpf6rvK20oAADTeElEQVRAb28EUWpdxlhwv1CRj69b&#10;apwFgeR5j4h73k+2hfkHIjQgCKH8XCGy7FGYfxBfdytC5Mdlv0BCja/5ymfl33NdPr+CmIyOl9Hs&#10;wQH8vgGEZOB/SB8UwNcDuR+B55Em0F/pgTG9vyMM/lPefb6Hj5S9vyE8CBSe4FHffwEvWkovupX7&#10;SV4fzdcVYLrV2+1ofHp/RYv7JQFD9f+KkPmaWcV3CKNlDad1Daej0YibIWi0BI1uNN3MmP7MovrD&#10;QtjYfPrD4TsQkXQ0rsCh1DBEEThRQcMRTeiIs4khdOLDRiExYozbgmt9kcmsRvqS55gCkU+oFNKt&#10;FNlDUEbHIpOzVUWGsAxFXVQYGqQuXxo1kyIwLoUZdKoOkxjsJmUY0CZPJ8yxUFYGUQemFDBgM8BO&#10;LorBlKJYTGWQFk1jkL5XUxmkpxbd1bSieEyXsjiBgTtRaUZJklulSZhZlvKfKk3GrLJktJclYVZp&#10;ItfjCIJYLkcRAAxSsky1c/vs8gTMrUjE3MokzK9KuUepd7SoKg2LqYVqO/et4t9UxWFOJVXxE5Xz&#10;mBWxPGYs5pWzLI/BvLJ7RNjML3Z3351fJFU4kao6Z26+g0HVgYUMuotUNY8VC3JNWJBvoayYnyft&#10;H/JsExPmZmsxL1unRmQvyjFgIdcXZGuwkMCQ2VsXZIaqcklWGCES+v/R9pfxdV5n1j/uNuTEDGJm&#10;ZmaWLRlkBtliNluyZMuSLLTMzJQ46DBzm5Q70ynNFFPmKUxpZp7f/+36r7Xvc0vH8rGTzjzPi/XZ&#10;Nx+Sru9e+9qALx/fgi8ebWPZiq+cbMM/n9pCkGwnSHbgW2d34VvnduJbBMq/XtyNf7u8m2DYSTAQ&#10;Mpe2UO341sU2fON8G75+tp0Q0v0d+PrprdR27hNQdD1fObkLXz65G188QZ3sxJf5vr7C968pXL54&#10;eo9Zj0WTE2o+sQ/UVMXyvTMaeEnXcZoAPmWNm1F3Z8uB9JlpZUzHgxOslNBNvkTHqaUC1DNOuqXB&#10;nyyt7tdyqXS4R62xPZqvTd207TE/9oSkT9Dpntm/0+RAIuYRIAzqgkgMa9i9TRvw9KkxPMrr7YG3&#10;Gkyrru3q8m5NZKrZsdURRUnmAVw9fMB0z7+ssUZyPGrKlMM9uBdX+ljjrVuNtDAfBNGBhHrONACJ&#10;C3BHRkQAVpdkYXVpJpWBlSXpWLsoExuWEB6LcrCuLAdrCBCjxdlYW5mLNUtyUVWegRUladhQno1N&#10;pdlYkRaLtRkJaK0oRW9zLQ7t78Gx4UEc6+/HiX37cHRvFw6p7b+rG8NdPRjp7cXBA/0Y79+Pg/v3&#10;GY317jUapUb2dWNIYzv2WV1we9rr6ZoWmhxIIL+rYK+5CPdzowMpx0i3mrB2ETisvbN2vY8w2ruT&#10;7mYH3c12gsWhPXQ3nVsEFAbVNiuY7qAj2tbciC2N9UZbpaYGI/uYs9qbKJZmfEU95RhNru0tDdZx&#10;M1jQoXbHoME2li0EVQvvbWpsQDNh00jwNDvUwv3WBqq+iSAj0Gpq0epQy2YNOqRq6ilCjOfb9doN&#10;fG3JMZ7EHlNym3iuTa/vUCuPSdMaVhASTmpcQXDcJsGEEJErWUpXQhDUV7mWnIuA01DF0ojHqNol&#10;JaitJGAqWS4pRp1D9UtLLS0rM4Bp5D1GK7hN0DStLCVsygibMrSpvXTNImzdIOgoV2Npe7VyNtSm&#10;5SZvs6d2FfY1rEV/03oMNG/ASNtmHOwgVLbW4ciOBpzY1YgTu+txprMBF+lYLnU34creZlzvbcXN&#10;vnYz1cKTmu1zdCueGduGZw/uIFB24oXDu1hz3IVXWIt+hTXqV0/uxaune/GKVjxk7f+Ns6qZs5ZO&#10;Z/DWeQYPOoE3LwzSNRAyTnpDxwmed68QAlfHCIWD+My1cQbqwwzYR/Dho8fw4c0T+NzNkxP6whOn&#10;8PnHT1LH8fmbDPyPEwKPH6EOU4cIgnF88eYhs/3lJw5bevIIy+P40hOExRNHjXTfF544gq88eZI6&#10;RR3ndUfx5ad439PjFO97ytYhfIX7X33mCP6Z5dd43tbXqX9xlN/k63z9yUP4+hM89vhBfO3mGL72&#10;+Ai3x/D1myP4BvXNm8P45mODlKYg78c3WH7j5gHr2E31vrL07ccO4F+lRwfw7Uf78a0b+/FNOolv&#10;XKcjuNHDfTqE69341rVOfOPKLnzt0g78i2Nywm/STXyLsLAG9+3A1y8SKITGNy9LW/GNy1vwrSvt&#10;+NfrrSzbeKyd5wmOi4TP+Q587fQW/BNB8uXjbfj80VZ8eKgVnz3UgnfHm6kWvHe4Fe8f7sC7R7aY&#10;WWXfObIVbx/dYfQWKxtvHtmFN9RV90gnXtFaLoeow1145YiWU+2BWZd7fI9ZWOwl7r9I9/EincgL&#10;R7VWxYABiLpZP2M0gFt0DlpiwBoMOmDKx3mNxmQZkDD4a264p0+MQGtKFET6InLeQ4iRK2DNOkED&#10;CVur8ez5Q0bPnR/Hs+fGcevMGJ46qTnhrFmznzsziufOjnGfx0+P48nTh/DkqcPUQTxzegy3qOd5&#10;7QsnRumqj5tcX258MPzpdsI9ZyPabyFi/dyRHOKLnIQwKhTZPJ8dH4S8pDAUpUWiND0GpZmxKMmI&#10;RVlmHBWL4sxolGRFozQ7DuXcL0+LxpKMOFSX5KCvcRMBOcT3cARXTxzClWOHcPXIYVw5eBAXx0dx&#10;/uAwLowNsxzBmYNDOD0+TA1yexBned+ZgwdwanQAJ0f6cJLb0plRgvHQkOmGH+WzAH4ax8LvKshz&#10;Dl3IfKxn3Dp6oNcksg/u78UYNTVpbOUUlE/ommjC2U/nI6ejZi+rCY3OaIuaoCx1UQY2Emvxu7cQ&#10;OtT2tmZsb22iUyB4zMjuBmwjELZze0ezxm/wnI7zmBGhoilMFPDbCJQ2Xi+ItLBsIzDaCA4jQqSd&#10;aqsnTGotaDRt2mzUUF2Nho3VaKze5Di2Cc2bqtG8eaORBhXao981ncrEiHYNROR2LcuadWuwee1q&#10;VK9eaTStadUS2sRJNa9eamTtV5qycSXBMqEKgmaxKaeqibBxJQMVh4ybUfOYaSKzNdlUZslqJnOp&#10;Kp5zJTkdlsrbdKzRgKRltNtV6NxIF7NpDXpr1qCvYQ0Gm9ZiuGUtxtrW4VD7Jhzdsgkntm3GmV01&#10;ON9Zh4vddbi2rx6P7m/EY33NeHyglc6kA8+MbKU76cCzY1vw3Pg2PE+X8iKDhlzKS8cYLKTjDB50&#10;LK+d3EN14xWWLx6fIsLnJerl0z14lY7mddZiLegM4d2LI3iHbua9q4LKIaPPXpeTOGbAYcHjGL5M&#10;ffWJE/inJy19lSAw20+xfPoYA/5xBvrjvOYYvkJofJnQ+JJAc3OcOkgRPnzWF58QcA7xfonBX7B4&#10;5iifcYQ6xGccxjduHcW3nz+K77x4CN954RC++8JhfJfb3+f2D188gp+8eAo/evE4PnrxGH7wwlF8&#10;z+gQfvDiUfyQ137/2XFqDD989iB+9PxBfPT8MH7w/BDPjeKjF8aocd5/mDqEH79wED95/hB+Sv2E&#10;xz96cRQ/fGkEH700yvO8/sUR/OilQW4P8NoBfPTcfnz0rNRr9KNb0j788Oke/ODJbmoPfvBUF9Vp&#10;9NEzu/GTZ3fhx9Kt3fjRM3vw42e68dFT3fj+zW7ChWAidP75XAedDh0O9eHJFnxwogWfOdaC9wmW&#10;944JHu14ixB5fbwNrx1sxauj7Xh5mBrqwAtDLXh2sIlqMZMI3mKF5JkD2/DMAB0uXe9TdLtPmyk9&#10;dlK78fRIF54Z7cJT6q47sgM3qcfVrDqudWa68diwcnRqzlIurZfuoZfOg+5gpIcAGcAzJw6aedjy&#10;I3wQNf9BRC+YgRgq2Wc+hrfV4ynC4TohpSmJrvC+M307cGh3M450teAYnfkxlkepQ3Tr6mE5ulNd&#10;2rfi0J5tOElnc0wDX3dvw/E9O3CqtxN7m2uQGR2IgHkPI9xjDqJ93BDn743EIF/EBHoigrX7MMIr&#10;3FeTFC5AbLAX4kI8HfJCfLC36UabEOKGxBB3pNE5ZUb6I4tq5P/udS0Dcfqw6XJ7YaQflw4O4LET&#10;47hxfByXDxEch0Zx9ehBPHaczorX3jg+ihuE3aNnj+Ax6gYB+OgZa/sqz107NY7Hzh3FYycPGjhq&#10;7FWE10K4PXw/AgxA5hIgC7CJce4cQXSOUDo5OowT1PGRIZww4j51fHgIx4bohqijgwdw5MCA0SG6&#10;nzHTS4muxwCnB8NKNBM2do6hn+qTu+nahV5qH6Gzj+5m347t2EuHY0vHrOS8JmK0cjk9hJLGb0jd&#10;yo90tBNMBNJWC0YGUjy+m8eNK6J2trZgKyHUQbURNK2ETgtdRDPdQ0s9HQTVUk+A1EqECNW4eQPq&#10;Nq4zqt2wlsBYQ2CsxmZq45qVWL+qCmtXLMPq5UuwYuliVFUuujtAXGnyOoLBSc2rdR+10rWcYdJI&#10;N/NJZLmZO1VLt+JSS0pRa9wM3QuvayGsWqsq0E4XtWXlUmzj+9u5dgk61y9F18al6Klejv2bqtBX&#10;U4WBupUYblyJ0ebVONi6Csc6VuDE1lU4vWMtobIRl3tqcHVfHS73NeBqfyOuDzThsaFmPDHcwn/8&#10;VjqVNjzt0DMH2x3i9jhdzDgDBV2Mpe14akzahlsE0K3DO1nz7MRLR7W+Oh2NeupoCgs5GTqVNxw5&#10;DUHlfTqWz1AfUJ+7OoIvXBujRvGFG4TCo3QWj9KNPEbXYYBxFF8hNL782EGjLz06hi/eGMHnrw/h&#10;89eGeM8I90d5bszoq4TKP1H/TBfxT3QvX3ucToNA+TpdyDfpRr596xD+7blxfJf6PoP7DwiGjxj0&#10;f/zSEfz8peOWXj6Gn79yDD8zOoqfvX4cP339GH7yymGjn756BD977TCPT+qnrxEWr1rnfvraEfzi&#10;9aP45WvH8Cvql7z352/y+W8exi9UvnGIGscv3hijRo1+/fYIfuuk31H//vYofvPGCH79+hBL6s1B&#10;6gB+++YAfvdWP/5denuAJfffGDT67euD+OXLA/j5i32ECyH0zF4DoY+e3ovvPdWD7zxBuBAw33ps&#10;jxlE+PXrXfiny934yiUNGuzEB6d24v1j260pzMfbCZRWvDLahpdH2vDiUDueG+wwevZAu9GtA1sI&#10;FAsmTxEszwzyb4RQeWJgCx7nOTWp3jywA48SPDe4f43lVZ6/emAXrgxKndzXJJpaeuAATnTvRE6Y&#10;DyLmWw4kcsHDCKVDOLClBmcHdmJNfiJqlHsoSUcVa/zFdAfZoR7ICF6I9KCFyAhciNSABUgJcEOy&#10;vweSAzyRysCfGeaNZDqMOPfZSPSaj3jvhUgOJBAC3BHqMQshC2chisE3IcCHDiQAEb4LEeI1B8Ge&#10;M41CvecggvfHBHmY8SKJ4X5IjQpEdmwochJD6FBCUZgUgcLkCJSkRGJFQRo2LMrDqqIMrKbWl+di&#10;4+IClvnYwHLzslLTItK+hpXDDSvQuWkluuvXY1/zZmj68r5tLRjQQF8tnqQxIoP7cH6czuPoCB6n&#10;q7p1/rgZHBjquRBzH/w0/BbOQKjPQoTTQdWuXY6rJ48SOkdw6QhhdfSQKS8dOegoLV08TBdECWTn&#10;HTpLR3R6ZNDo1DDdz/AATgz24Th1dKCXzmY/Dg/sMzrUvw/jA3sx3mfp4P4eJ6l7rt0d2Oo6PLJn&#10;Fz+PpcGundC8WgN7dqKf6iPUpd7ObUb7CH5p7y5CZyfdz3bCZVsrOqldW5qxq6PJaHtHM7ZRW9sJ&#10;mNYGtLfQ0TQTMI10K4RKYx2dSu1G1G1eh5pquo6Na7FpCkRWLavEyqUVmNZIIDirSaCgWvgjuZIN&#10;k5Y1znKcX8Xtj1EzXczHyQINXY0rrXAtCzAWeBpZNtLpSM3LFqN5eYUBSjvB1LFyMYFSga2rFxEq&#10;Zdi+ZhHBshi711Wga0Ml9mxcjL2bK9Bbu4SOZTkONK/AcNtqjLSvxejWjRjbVo3D2zfi+K6NOL17&#10;I851VuPCnmqc796ECz2bcXlfLa7sr8dVwuZaXxOu7W82utrbZHRF8/lQNwbaGBzacFNzAw0p/7KD&#10;NVEGEvViOribDqeLTqfTlC8dpVs5sY+uZh/eOLUXb1Jvn+41E+69f6YX75/rw2fO9+OzFwbwwaUB&#10;fO7KAaMPr1j7H0oX91O9+ODCPnzu0n58/nIfvnh1AF++egBfuTaIrxIuX3tsBF9/fAzfvDmGbz0x&#10;hn8lRL7z1Dj+7WltD+E7T4/gu7dGzEjxjzTA78VxOpCD+OlL4/jZy+MEiEaLH8avCIdfvKGgL2gc&#10;MrDQ/i/fPMqgT0C8fdToFwYOhy04mGt47xu8hvrVm4TI27znncNGv3rnEDXO+6SDRv/+/mH8+2eO&#10;4A8s//TZo/gj9afPHsOfPjhCjeNPH47jPz48iD9/bgx//vwY/vqFMfztC+NGf/28dAh/+dw4/sLr&#10;/vj+KH7/7jAhRNi8NUQgDXF7mKAhmN4cIYyGCaVhgm2In3EQv3iNEHt1lJ9f07D04btP9RIyamrb&#10;g3+6shtfvbwbX7m4C188vxOfP7cTnzvL8uwuU3729C68f2oH3j25A+8c34l3TuzGW8d34M1j2/D6&#10;sa145eg2vHx0B14gkG4d6sCTdDg36W5uECzXCJ6rAztwef8uXNin9Wh6cGRXB3JCfcz8VJGesxC2&#10;8GGE0I30tVXjdO9WrMiIpmJQmRaJ8pQw5MX4mVl7I92mI2Ih76EiFj5i7gtb8AhC6WAsTUfQnAcQ&#10;MPPT8H/k0/Ce/imEus1CjJ8bwjznmO0IgiXa1x1RPp7w470+8x6C99wHWD4AX74ffwbpQHf1eJpN&#10;uMxjsF6I2EACxbgQT6TReeTEhSArJhA5McHIiw1GQUIoiggXqTgpDIWJ4ShOjTJNYYUJ4SiID0Fu&#10;bIDpDZYS7I5EAi05iBAL9UNysC9SQv2RHhFIEZSxYVialwGt8fHcxdM4PbSPrsMNcx66j++T3xMB&#10;GO5vAeTRsyfpZo7j+gm6mJOHcMOh63JA1LXjB3H12NgdunJkBJcODxtdPDSEC3RPGoUuaXoUQewc&#10;ndS5cY2IH8Dpg/2mNNIoea1dMqZR6pryRIMTNUjRHqm+1+hov+bZ6sYharxvDw46aayvC6N0odJI&#10;724M8+9CGuzZgQPd240GurYZ9ROuNmwEmj072tG5VYBRoryVbqaZLqaJDqYB25pqsZVQ2VK/2eQ9&#10;WuhWmjZtRMPG9ahdR3eydjWmNRAazmokHCQBoZVf6gQc7iFdZ7Sa2x8rgWSJkbZdyQKNazdzdzng&#10;QxkXI5gIIiybqGapSs6kHK3GoZTxeDGPl/B4Cd1KKdpWlKJ9pfqxL7Z6kVFK9KsnmbR1/XJs37Ac&#10;u+le9lQvw95NS+lilqC/dhkO1FdhsGEFRprX4GDbOoy3b8Chjg04vIVylEe2bDTbRwmiEztrcHJX&#10;LSFUSwhp/QPlZBpwqVsTxxE6va1GWkTnsYEOUzN9cnCLWdLzmZEtuDW8Fc8Ob8OLY1vx+jgDjybq&#10;o6N5RxP3MSC9e7ILb5/pwTvUe6cplp852w1NEf7Zs3vw4blufP7CXjO9yJfNQkX78bXrVn7iWzeH&#10;CIxhwmME3xM0NIjuyQPcZrB8ZggfPTuEHz83gh8/T5i8OIyPXuL2yyN0GmN0HQcJhIN0EocoOoZX&#10;KW7/igD5NaHwWwLkd+9IR/Gbtw9beovXvsnrXh8jfMYZrHmMruPXhMWv3xvHbwmI375/yOh371Hv&#10;Wvr9+0eM/viZo/iPD47jzx+cwF+oP394lCIYCIe/fv4g/vbFcfz9S4fwn18ax39+8SA1Zsq/Cyif&#10;HzX6qyDzwQj+4zND1DD+/Fke+5DnCaC/8Vm2/qrnSh8cxF8+y3sInj+9N4I/vDNE2NDNvDGA37zW&#10;j1+/2odfvrKfYN2Pn77Yi5++sB8/fqGX4N2PHz63j9DZx+9zH79bim7nu0934zvPdOFfqW8+RZfz&#10;JEH02F588dpefOZCFysNu/DqsZ0EiyoXu/HE4A7+fWwjULpwfHc7clnDD1/wEMK8ZiDE/WEEL3wA&#10;+1o3mFkN1hAga7JisYzlorRw5MYFIDFI3W/nI9ZnLqK9ZiNGM+tKXnMR5TkX4Qr4HjMQ5j4D4QRF&#10;CIESJLho9lrfBQjWMTqTcLoSwSPUYyH85s+AD6EhiPjSDfnRCfkvnGkUQAW6z0WIJwO293xE+hA8&#10;/guRRPAlaywJ3U5mFGFCMBTSnUjFyYSHXAodSn5imFEWYZMRG4iUaB/E0EGF+83lZ56DcD430ssN&#10;EYRDON9L8II58JkxHZ4zHkK0nwe6WcN+7tJpM7V7gLsbZtz/KXjNISA95yHC3xObVi3D9dPHJgAi&#10;aDhL8Jgq+5zgcv2E9nXcAZWjo9SImR5lAi5HhnHhMAFD6bizzDWEjwBkQ0g6R7hImgLlpKY/oU4M&#10;EyzUccJQOjmyHydGdLwXxx3Hjw3tpePZg0P8+xjvd1Ynxgma8X27cXDvLox077JGrWsW4d07MLSb&#10;wNlJ2OzYSkfXgd4tmt6+Fd3b2tG1VV2OrcketzXVES61dweIXIhz85UrTQVJ25rlLuUMEBse9wLI&#10;veR8v7NaV1vSdjMdhtREZ2K2VxEedB5NlCDSVKUeYZSS9Q41U/ZxdUe2txsJmgZa53pjnx3XVpUR&#10;OCVoX1GMjhVF2Mpy68pSbFtFR0NXs3PC1SxGJ9W1vgJ76G56qpcSOsuwb3MV+upWoa9+FQ40rsZw&#10;0xqMtKzBWOtaHKKOdqzHcULmGIGj8uQOrchWj4uEjAFMD91NT5OZ6fTRfQ14Ym89nqCreYpO59ZA&#10;M54dbMVzw+14gWB58fAO1mi11rRquZ2s8XbhvVOd+MyZTkKkixDpwhcv7cFXLnfjq1f3ECI9hEgv&#10;vv1EH77j0Hef6Mf3CZAfaBQ49dHTB8xKgz92TID4w+cHGRi5z/KnLw7h59QvXxjGL4xG8IsXxxhM&#10;CYPXjuK3dBy/e0siBN4aN/p36tdvqkY/jF+ZSRQJizcIjrcO4jfvjhEW0kGKx95hSfch/YEw+cN7&#10;dB8CCJ3HXz97HH//8AT+9sFR/PWDQ/jb5w7hv75wGP/9xcP4P1+ivnwI/x8h8n++dJAaw//54gj+&#10;+wvSKLfH8V90Kf9JkEj/RfD89xcO4b/pUv6LbuU/qb/zuPTXz43iPwkXTcpoSds89gH12RH8nQD6&#10;m0N/eX8IfyGUVP7p3UH8kaD5I93NH96iu3mToqv5Hd3M794Y4ffA8u1R/PotgpQQ/tnLY/jBc0P4&#10;9pN9+Ocbe/GVqwT+lX34AqH/9qk9eOHQLjx7qAfne7agSAMJWesPJUAC3B6E//z70d20FhcIkI2Z&#10;MViXFYeqrBiU04VkESDxBEiM3wJEERqR3oSCzzxEM6hHejOgyl24z+JzGGDVzMNt/7kPIWA+ASLA&#10;qKmK8Ah2I0C8FtKBeDGAu8Fv3kzjOixwPGIcieDhN9+SP4N6qAcDvaDDZ8TSOSQEe5uR4SlhPsiO&#10;CaAbCUB+QpBxGYVKwidHIleOIz4UOVRGdBDS6FaSY/0RF+GFmBAvxAXpGX6ICwkglOjEfDwQyvcT&#10;5DYfod5uvD4c+1nLfubcKQKkD8GeHph9/33wnTcDwV4LEM17q1csweXjR3DtxDFcIRyuEARXBAKH&#10;LhMIl48RCo79q4KFoHFS8Dg0ARUbHncAgvAQQC4SFOePEBKO/QuChSSwsDx/iO5F4DCu5cCkM3EC&#10;yCk5FG0LHpR9/jRBckpyXHd8cC+OUTZoJAs8PHagG8coTQp5xEwHY41210j3idHupilNsxN3Ymhv&#10;J53MLjqYHdi/W/maDvRsb/9kAHHOkUjOELElgLSvrXKp2wHy8Q7EaA3Pu1DbWtdqX8fXd6ht7dLb&#10;1L5OpXVd6+pKM05Fpc61muM8b17XOt+2chFaV9KpSARGy4oyI/UKM1pRQhXzWJEZcduy3EnLCtC8&#10;LN+oZWk+2pYUom1ZEdqXETJ0ONv4zG2rygkcS5q+YScdzy5Cp3MdQbOuHHs3LEJvdSX2baww5X46&#10;naHGFRhrWYWx5lU42LIah1tXmym3j7WtwQkC59SW9Wag13k6m4udNbi8pxY3euvxWF8jnjxAqBAo&#10;L45twcsHt+GV8S147VAH3jzSgXePd+D9Ux347OkOfP78VoJkO/7p6k78y/Xd+OajXfjWo5349o1u&#10;fPdR1pRZI7b1/ZuWfvD4XvzwCU0nss/oR0/14kdP7sWPn+yl+vDjp/rxYwLnp7cIlucJCTqWX71k&#10;TYb461cGWVsfwu9eH2KN/QB+9lIffvHSAH798hCPD5tmo98wyJqmJJPfsILs7xlg//D2GH7P479/&#10;Zxh/fHeETmCMgfogIUKnQHj8/cPDDPoCiKBxGP/fl4/g/+cAyP9HeBh9UeDQ9O6jjnMEC13Jf3+B&#10;pebRIlT+m+D4LwMVOhU6FM2z9efPDOKvhMPfPzNKESp0K5rAURJA/ov7/02Y/DehIhm4fDiCv/He&#10;v/H8X+la/qrpVTSp43sH8R/8XP9hPsMIP8MYHdBB/InnNFfXr18jSF4axo+eH8L3bw0QKIP4PqHy&#10;L4/34cOLdJhn+/Ao3UhJhLcBSLAXg7b7Q/CZcx96WDG5MdSFmsw4bMyKx+rceJTThWTGByIh1NPk&#10;MuQEJLkK9aiKMhCZa3IcAW6PEBoPI9ChAMIkyH0mr2Mt32ueAUgYa/5yIGGs9Ssg+/I6wSPATSCT&#10;CJ8FfBYV6DaPrmYhIhjUo3wJMH93Bn8vJNI9pRCAmdECSCDyEoJRkhJFeESgICmSziOCx0ORxzI7&#10;JhTphEgKIRLPe0ySPsAHCYRHbGgA3YQXwggQrXXuv3AO/N3mIjUmAvu3teHxk8dwamA/HYsXZt/3&#10;ab4nDSR0N/dtrFqCC+rpdewYLh4dM7pwZHRC51UeHrHE7YsGKAeNrh4fJzjGCQ6CR8eOEDi2+JxL&#10;RryHIDnP+8/JjWjfHHN6ruPc2UPSEE4fHMTpsQM4RZ22m7lsERgCh5q/rCYyzf5ruZWzPC/ZIDFQ&#10;cUiQOTG6H8dHCRhppI/qpwboYijlb6jjwzw21E8A9eEodfhAr8nfKFejLtFa50TrnkwAxAbHVH0S&#10;J2LLlftwLbmVSbWvXf6JNfVeWx3rqlzK+d6OtbyOsJjQGsKFULpdlWhhYHetxXdIzqbFCTJT1epQ&#10;my26F6mlqtQ0mxktL0WbRJejeX+2GpU6gGOVO1drniC6GoJGZSfVtbYc3Wut+YH6CZrBmmVmTYZx&#10;LQrUtJJwWUG4rMLprWtwYccGXOqsxtWuTXh0by0e763FU321eP5ADV4Z3ozXRjfh7cN1eO9YPd4/&#10;1oAPTzThC6ea8aUzLfjqmTZ87cw2fO3sVnz93DZ848JWfOPiNnz70lZ878pW/ODaTvyQsJG+/+hu&#10;fPfGTnzvRid+cLMbH1E/vMFz1EeP7jHrhP/0qT346TN78PNnu+lQegiVbvz8hS789Lnd+NnznWb7&#10;ly/tIUj2Uvvw21eoV/expr4f/079/vU+/P6NfvyW2799rZc1+V786Z39DMIDZg6sv7yvmv+wNani&#10;h0MmeP/n54bpJKjPDU3ov7n/f+hAJAMTs63jg9QBXjPAe1UOGmn77x/wNT6zn8F/gA5j0IWGCAmW&#10;n9W1vFfl+/1UHx3KAWqQ0BkyLuXvn5FbscEix0K42CJo1ESmebt+Szfy69fH6c7oTt4kbN8cxE9e&#10;OYDv3NqPr98cwKt0leWR3oiZ95BpvvJdMN10sx2hg33hcC9qCZANGXFYU5iM0txYZCUHI0mJbYIg&#10;yns+A/o84zwEjwiNi3A4kGABgy7CwMMhDR5U4FdTlu1AIrzcee08+M59BD7zpk+4ELsJS/AIdtP1&#10;CwigBQgmRMJ93BAd6EkAeBJmBEikLzKNAwk2TVVFKdEGHiVpsShOjTFanJ2EIpbZhEkG3Ugyr48L&#10;9UFUAB1IiD8VgJhAX0T5eyPEU0AjuPi+cpPj0c/a8rUjB3G8rwcRPl54aNo0yxH5EiBhAVizdBFO&#10;jiqIHzLdgU3gHh24TQroZ9RNmDrrCPgCgLMsWBAcDrg4A+K8wMBnnDsoB2LDQ4n4YToOPpPnnHVa&#10;r6nXZoCXjMtg8J+U9h25FCcZ90JNPW5LsxOfIiyseydfb+p7OCNwOd7DCUGGUDk2tB9HDqgzAJ0K&#10;dYcDsWHivD0VInaT1UTuw5aT03DWveBhyznQf5xcgeKTaMu65dSyCd0GkwnRkaxe7FKCi9S2uuJ2&#10;6Zgr8VzrKo3M5/0SYdPuUBtdULtDHSsntWVlGUup1Ej7W+VYCB8bKtrexnI7z+8gbHbTDe1eWYLO&#10;1WXoWVuKfQRLL51M/4YSHNhYhqFN5RipKcdo7WIcrKvA0eblONG6AmfaqnBhSxWubFuJa9tX4Gbn&#10;Gjy1dx1u9W7AiwOEynAd3hytx7tjDfhgnFA51IgvHGvCV0+24J/PdBAo7fjm2VZ8+3wH/u3Sdnzn&#10;yg5899pWfOdaB75zvYMw2YIf3NiC711tw3cvN+P7V1q4346PHuvAj25uxU+e3IafPr2D7mQnfvbs&#10;Tvz8ue3UDvxCen4nfim9sAu/ebELv3lJ2oPfvdyNf3+lG797pYf73fit9l/bgz+80Y0/vrmPtfk+&#10;/Omt/fiTSurP7/YTKv0Myv0M0gMmqNv6zw8FBcFhyMBDQBE8/utzgobO909sW1Cxzv3ts33mWYLE&#10;HfoMn/2ZAQKmD395l6CRuP03vv7fCZ2/v8/z7xEiBN3f3yNEqL9y/6+a/FHwMyIA36XTeW+UGicY&#10;j+B3b4wRJCP4NcH5q9f34RcvK6fSj+8/f5AupBflEb4Im3EfncAMBsZH4DfzQRzaXofXTvejNicS&#10;a9MisTI/EaV50chKDEYiARKrBLi3HAQdiHEe8ww8QtxmTsgVQORU1IQVRDjcCRAr/zEJEboQB0CC&#10;3OcbBXssQDgDtyYxjAxwQxxdREq4n0mk5yWEEhwRBhil6XFYlJWIipxkLC/MwKrSHJRlJqIgOQq5&#10;dCiZBE1yFJ1IqB8SwwKpID7L30AkzNsdfvNnI5Cvl5+WiIEdHbh6eAynDuw3zVwz75tG0PJ9EWQx&#10;Yf5YvaTcdNM9e3CMNXAFS9bMHVLQlFRTP8FgepI6xQAroCjo2hIIbDlDw9ad104GbAVrW3bQtsFx&#10;SuNZNOvv8H7jKE4O73NI24LIpG5zKY5k/W3Hpuic3VxG6f1coAMyMs1pkzrD86f4rJO85wRf5zid&#10;zDG+/rT6lZW3wcOVnAHiChxtDM6SK3hInwQgkitY2JqAwPoVt2nrhpVGzqBw1m3Xrq8yiXBbzjBx&#10;lkmcu9CWdUuMph5v5zE1k90hAsnZ3XSs5v0O6ZwckLTVFr9f9RLrWLkIWwgcqWOVY9vApRLbuL2d&#10;0JF2cHsnr91JoBjRJe1eVYZOqkswWVOMvdS+NUWEShH2T6gY/etKMLi+DMMbyjFWXY7x6kU4WluB&#10;4w1LcYaAudBOqGxbi0fpXB7ftRZPd63Ac92r8XLvOrx5oBrv0LW8P1qDz4/X40uHG/GV402ESgu+&#10;cb4Z37zQQJdSQ4dSi+9crsN3L9bge9z+6Eo9fnitkW6kCR/daMFPbrbj509uxS+f3k5txc+fasPP&#10;npRaHWrBz55qxa9vbaW24TfPbsdvCZnfEjC/I1x+92In/v2lTvzh1V344+u78ac3uvAfb3az7MEf&#10;CZQ/vdlD7cWf39mHv7zTy2DeywBurVz498/QETCo/+dnCQlKpY79ne5C5//2fq/RfxIW//VBv1np&#10;UPpvQeWD/eZegcKV/vZenwHHn+WK3rEg9mdC7M9v9eM/3urje2T55gB1wOhPmkGY+iPh8Afp9QHq&#10;AIE4Qo3hD28dpNMaxm9eU3dkdUXuw29e6cXPXhrAz18/gc9fHUZJqC/CZz6AcLdHEDJ/FkJnP4wr&#10;fdvx/qVh1OSEYG16BAES7wBIKBJV+ydAYrwXIkZdbR1yhsjdHIidRBdA1IT1cQBRE1agM0B4T5if&#10;BZAIfwZwupCkMF+T38iJV7I8wjiPsox4lGcmGIgsyUtFVVEmStLjUUB3kpcaRScVjrTYECSGB/L+&#10;IDqZQMQG+U0ARA4j0H0eCtKSjAO5emgUx/b3IMrPG7Pun8b3OtM0YYX5e2JpaQGD4iCD9bDpdnvE&#10;dL3tnZCabw6pGYc6PLjfXHNMTTyUaeoZYlB1bKumrmagkyN0AWPDODPKADxF6u57cojXGPH6QUva&#10;VzdgafK8pRN8jRPKYwztdUjbk81TzhJMLMDcKZ2z3YgFjkEj5WHs3MxUneN5GzRnBCXC6fRYnwUQ&#10;Z7kCiOneS90NIBNyAQ/pkwJEuhs4nIFgQ8NZzqC4m6YC5O5iMHchGyBTQXI3gGyhtq5fZrRNIpw0&#10;wFHaQoBIE/CgtkmrCQkX2krobOVvsN2okvCoxE6jCkogWYxdhMluAqeT+50su9eUU2Vmpbg9q4vR&#10;vaoYe1YVosehfdzvXVWC/YRNP6HTT+cysI6OZT2hsnExDm1agiM1S3GsZjFO1hfjTFM5LrcuxvWt&#10;S/D4juV4evdKvNSzDq/sW483+jbircGNhMoGfDi+Dl84so5Q2YCvndyIb1DfOrUR3z27Cd87X4vv&#10;XazHDy414EdXm/HTG234xWPt+OXjbfj54y34+c0m/Oxmo9HPbzYY/eLxJvzyiWb8mkD5FfVrQuW3&#10;T7fht8904Le32vG759rwuxdYvthBbcHvX96JP76yC//x6m78+fVO/OWNPfgrgfJXwuWvb/c4tBd/&#10;I1j+/q6lv72j/b3muNFbPfiLQ7r+7+8RPu85rn2XUHqLbufNXtd6qxd/pvv5y9sDdEGEwZt9FMEg&#10;vTGA379xAL9/fZAaooYJwANGv9eMwa8NTer1UfzuNbqOV4bxc8LiV68OWmNbNHaF53/x8ih++855&#10;fOWxcZQE+yJq9gPQNCbhBEjIIw/i1sE9+Py1MaxP9cGqtFCsKIhDMd1IRjyDrb8H4jwJDI95dC2z&#10;DTTUfKVtNV/dCyBq8gokGCQbICFu800O5OMAIkcQJIAYB+KJqEAvxIZ40z34IS0yEJkxwQYiciCF&#10;dBpyIbaW5qdhcU4KygiUwowYZCaFIZUASaCDUPOVqyYs/4VzkZMUh30dzTgjKOzrImR8Mf1T0+DG&#10;7yjQUysSuqOyJJ+Q4Pm+/Rjt7cbo/m6M9O7BMGWXw7xX0r40OX5DYzr2WRJo+gUdQmiAAX/wwG06&#10;OTRoNPW4K9nXToogMU5EIJh0IFPh8XFyBohkA0SygWL3FpsAiAMeyrXYXY+VZ5lWt6IC0p0gmYSJ&#10;DZC7JdEnmrRcwEP6RwAiuQLHVE1AwQVMnLVt46oJbd+4klrhpCqHnI9JmpvrTmmqe2dt3cCgrmlV&#10;1jOou9CODUux00m7qN0EkbRD56ldhI+tnZTWQ5iqToJo99pl2MXvbxe/H213Gi2leH5NJbqoPYRZ&#10;z7pK7KVU9vD5ply3GD1rCRRpdTldSSn2ri7FPoLFUhl6qb3c3iu3QtfSt6aEMCnBgXWlVDEOrC/A&#10;0IYiHNxYhCObi3GithSn68twqbECl5sW42pLJW60V+KJbZV4ZtcSPL9nCV7dW4W3+1bi/f5V+PzQ&#10;anxldB3+5dAGfPPIJnz7+GZ89/RmfHSuDj+mY/nJpTr85GotVWP002ub8bPrDt3YhJ8/uhm/eLSG&#10;sKnBL2/W4lc36/Crxxvx6yfqCRbuP11D8dgzDXQrLfjNrTY6FkLm2Q78+/Pb8PsXtuMPL+3EnwgV&#10;W//xWicB02X0H69Z+9Y5lq904Y8v0+G8sAO/f5H3vdJJIOl4J4/vxh9e7sYfXtlH7b1Nv395L12R&#10;mtn2UVrkqg+/fnk/fvUyXQMB8ZtXCQB1HtBqiq8IDiP4LbctjZj14Cc15liBUeNNhuk4eO1bR/Gz&#10;Vw/ilxpv88YJ/OqtC/jCtSGsSAhA+MPTEDLjAQRMvx+xcx8yi1V95dFD2JgeiBWpIQzAUcjLCEFy&#10;lC9ifdwQ674QEe6W2xA0psLDFUCCeU5jQPznPWwU5qG8iQUQH4cDsSBi50IIEAJNAAnktdIEQOiC&#10;BJDoYB/EEwKpEYF0IcFmoKHyH5LAYbsQOZBlhZmoyEtBQXos0uNDkELXoiYs5UDUfBUd4EOA+CDE&#10;y80BkDnIiIvEnpYGnOzbi+Fd2xHq7WWasORAfN3mItBrAYqy06CV+AY0IWPn9jsG50katDfQvdP0&#10;Rho066Z3YthIa2vsMXKeGl2j0o8QSNLR/j6j4wcGjI4N0LVQ9r4zNE4Ny6HIqYzgNB2RSnv7NF2N&#10;3Vxlyc6FTG7bzVPOkHCWfe0ZOgit1ChpnIp9XuNVzh86QIAMEh6ECEFirbDIc47S1l0B4qypAJkq&#10;GySu4CH93wKIgOHquOQKHtK9ALKjeqWR8zHreJVL7dy8nFrmJO0zqG9iUKc6p0jHdhM0nQ5pBPwe&#10;QkTq2rjMaI9D3Q7tISwmRNBI3XQvXXQtnfxeugiOrnXLeX4ZwcBzhI7A0W3gsQT7CIxegmMfZT1n&#10;iTnXvbaCWkxHspiAISyofWspLdSzVuAoRg/h0b2mkNuF6F1LiKwrwsD6EpZqCitCL9W/thCD1AjP&#10;ja4rwPga1tyktQU4yv2T1YU4V1uAczUFuFRXhOuNxbjZWIinmorxbFsJXtlahtd3lOOtXeV4v6sM&#10;H+4tx+d7y/GVoQr8y/hyfH18Gb5xeBm+dWwZIbMU/3piOUGzDN87sxzfP1uF75+rwg/Or8APz6/E&#10;Ty9vwM+ubMRPr6/DTx5dix8/uo7aQFVzfzN+Qtj8TC6GoPnFE01UM37+JMsnVTbjF0+14JfUr+hm&#10;fnOrg2onfCg6m18/s4XHO3h+C3799DaCaAedzk5L3P7Nc7vx6+f2UF0Oadve34Nf3tqDnz/ThZ/c&#10;6sFPn92Hnz63Hz9+nnpOo937WR6gBrk9iJ89P4ifPz/EkpCgfvoC9fwIfsLyJy+O4KPnhqgR/PTl&#10;Y2Y+saf3rcUTPWvw5N71eKxnA67v3czfMw/rMiNQkRSL0ugQrEgOMp0mXjm0G+0lKagpTsS6xako&#10;K4hBNmvu6WEByA4OQqI/g7i68PqqS6/VfDUBETcLIEF0EoEGJI98LEC8CS5ngPjyHn8G6oCFsxHg&#10;Ps9IEAnTYESNaCdIBJG4ED+kRATRgYQiO85qxlIi3QaImrBWFGdhER1IMY9lJoQiIcIXiRH+xoEk&#10;hqpnmeVAogOck+hzkZsch/7tHTg31IeRXduQlxSPR6ZNw4KHH4CnoOc2G4WZKWZtcS332rWlFZ0O&#10;7erQTLWWOre2Yc+2dnRvbUfPNnVjtZaE3bfDWgPEXgJ2/05rVuA+LTW7m6AxK/rRuezZg9FudY+l&#10;a9lL10LAHOrtNTq8n+6HOtJngcaGzYkDAovch4Ayapq/nHMY9xTBYDTluNaHPzWyz5Q2SGyYTIXH&#10;pWPDuHSULoTuQ7pEd+IsAmQZAeJCVctZSksJkaVoWEknQpi4Aoct24n8TzS1OczOqzg3Z0m28/gk&#10;MhAhELR2iS2tYWKJ4Khe7RDh4tAOSlPP29q1aYXRTgMRAoPlLkkrpvF4J5+1m+5Eq6d18ryztKqa&#10;vW0Wy3GomzIA2SB4TB67p3QtpXsEIhtG3QIStwWfvTy3j9rL63t0j+DD/R5znFBxqHdDxYT61kuL&#10;LW0oR//6MkKjjI6jHAc2lNF1SOUYYGn2N5abYyPrSwmRYgORMerg+kKMryvEYeoot09sKMTJDfk4&#10;sz4fZ9fn4fz6HFygrlTn4MbmbDxak43HajLxeF0GnqhLxzNNmXihPQcvbcnBa9ty8dbOPLzbmU/I&#10;FOCzewrxYU8hvrCvGF/eX4p/6i/D1w6U45vDS/CN0WUGOt86shzfOroc/3asCt89uQrfO72awFmD&#10;j86vx48urMePLxEslzbio4vV+NGlTfjo8ib86EqN0UdX6/Cjq0340bVGlg344dV6ox9cqcP3LtXg&#10;+3RHP+TxH99oJpTa8LPHO6h2wknNblsIpG34+RPbeUzaip/e7OB126jt+Ojmbnz/8S585wlNg7Ib&#10;37rZiX+72c39ffi+VlR8qh8/evIAfvhEH77/zAC+83Qfvvt0P7731AD+lee+yeu+/eR+/OuT/WZe&#10;sTfG29Ca5YfVkXNQEfII8oKmI91/JrLDPZAf7YcslgWxvsiN9EBxrDeqssJRFOOF7AQfFGaFIS3R&#10;D4nRPkiK9EV6ZCCSVfv3c0ccFeu7ENEaG0KgRPhoGhJKpbcG6rH0nItIj7kIV08tLzV5zXN0A9Y9&#10;C0zX3jDNLeU+2yjYUepYGM+FOsoowiOW7iMmwMOMSk8I9kJSqC8dSAAyYoKRFRtiuuyqx1V5ZiIq&#10;clOxvCgLq8rzsSg/le4jDhkJVgLdACRcSXQqxJfP8kEcgRThvcC8r5gAT5RkJmG0awsePzmMJ08M&#10;mQXvkvwXwG36gwiYN4PfQxA6mzczSGvJ2F04oClCdmuNkXbsam1EZ7s1OntXWx1Vz2NSE3a2NBvt&#10;amnF7lZLnW2WutoJm3bChlDq2dph1hoXbDTPlRap0jKzA507cEBTlOwhZLotJzNKFzPaY604ON67&#10;D4f2Ey5yMYIKHcvRgf04dmA/Tgz1mvyHmrFUWtt2sl3NWnQ3hIMrHRtm6dDJUQJFvbKo0wfpbgiQ&#10;MwTI2cMHcO7IIC4QIBePj+CyBkVSgok1pkXNW0OfDCB1Bh4WQO4FEVdg+KT6pACxHYcrYLjUBl67&#10;YTnhId0OES2G5Uo7BYwpus2JUIKHLUGkk8ekLu47awIgUyAiuOzh9Vq+01bPJ5Du6aLr2bOJkOAz&#10;u82zCQmWAoct7QsctnoJGVv7Ny6Z0ACB0u/QgQ2LcWDjIgxuXExIqCQsHDpA2fvDAgg1uqEUY+uL&#10;cHBDEcapwxuLcYTlUZYnNxbhFHVmYyHOUucJk/Mb8nCJuryxAFer83CtOhfXN+XixqYc3NyUjcc3&#10;Z+LJ2kw8U5eN5xqz8VJzFl5uzsYrLTl4tSULr7dk4w1uv9mehbfasvFORxbe3ZaJt3dwe3c23u/M&#10;xgdd2YRNHl1NAb7UX4x/Gi7D18cq8M1DS/At6uvjS7i9DN88UkWXs4oOZw3+7cRafOdUNf7t1EZq&#10;A75Nfev0Bnzz5Dp8nee+fmIdvqljZzbh22c349/OKY9TR8DUEz4Ez/UWlq3cbyVwmvGvFxrwb+eb&#10;8a3zLfj6+VZ87XwHvkJ92ZRb8NUL2/DPF3fgXy7swtcv7sbXL3fhXy6zvNaJf7q6C1+9vBNfubQT&#10;X73SiS9d3sFjndzeg3++vh/PHqjF+iQ3FPg/jPygOcgMdkNauK8JxBrhHer+iBk9HrzwIYS5PYwQ&#10;lqFu0xHi/SBCfB9EkM8DCPTSeBGe95yOaMIh2osuwpPBXyPFWRsPXDiTNfjZiPCdw4BPN+Lh6JXF&#10;46ELHM1bdCcaKyKwKPEuhbiptxXv0/vwmGPgoQGD6varsSP2dlKIRp77ITnMF2YUOgGQFkl4RAcZ&#10;eEjZSeHIT4tGYUYcSnOSjMpyk7kfi8J0iseLqOKsBJTzeElGvEm6L85JNmUZXYtRViJWlGahq2kd&#10;BrZuxr7mdawYVmFxRjRy6WKKU6OxnO5mV+0a9LRUo6txPQFQRwA0MOC3Tmjvdq1+2IieLY3o7mji&#10;eToSrZNhpnRvwY5mzaLbaGbQ3d6kWXWtWXTNts61aHoQwobX7uZ9Wmdjj2QDxuFmtLJh/+6dZjVE&#10;e4GnIcosK2uaxXow1ttt5s0a7yNkpP17JnSoz5ry5LC62R7odkjbkzo8oFHqltQld7KXWZ8ZI3KS&#10;buQU3cjp8X4LJJQciRHhIociya1Mq61aCtdaZmQAsmIJ6jU/lQuAOMsZJs5yBQxXmgoRAxIe/yTN&#10;W3fV+klt2SCg2BJMbLDcrqm5jwlwEAiScSV0J50OdU1oFfbU2FptlZtXTKib9/U41F2zEt28p4fa&#10;+wm0zyFd313LZ9SswD5qL5/bw3+IvQTSPr7HXj5b2sfj2re0HH0Ejq1+Tb+yqdJSdSUOODRYXYGh&#10;TQ5VL8bwpkkNOcoRarR6Ecaog9R4dSkOVZfgMHVkUymOcv8Yy5PU6U0lOEudqy7G+epCXKwuwKXq&#10;IlzaWEInUoyrm4roRorw6OZCwqMAT23Ox9O1+bhVm4fn6vLwQn0OXmwgPJrz8FpjLl5tsPRKQxZe&#10;rc9imUol4dWmZLzWkoI3WlPwVkcKAcNt6u2tKXh3exo+szMTn92dic/szsB7u7Lw/q4cfKYzl84m&#10;Hx90F+Fze0vwhb5F+Pz+cnzOoQ/3l+ED6sOBJfj84DJ8YaQKXxpbja8eWo9/OrIRXzu6Hl8/vgHf&#10;OFGNb5zcjH85vhlfO7YJXz2yGV+SDm3G58c347MHa/DuwVq8Rb1DvX2wDu+NN+D9g014f7wZnxlv&#10;xWeOduCzR1vxuaMt+NyRZnzI7Q+OtuPDE1vwuRNaVKsdHxzfivdPbCdAGjDA77BtWTZWZMcjLSwA&#10;yeHBiAzyQYS/hwnecgJKiIcqgNNNRHrRDcx7EH4zpxkFzb0PYQsIkTmfQuCMTyFo5n08fz8C5jwA&#10;35kPwHvmg/Cd/RD85z+EwAUPm9HoAoidDwmcO90oaJ7E8w6pSctn9oMGHnIdfrxGx9Rby27yshLv&#10;dCIT0rWW5GyUoA+nwnznmUkYYwLdJ8oo/4WIo1JCvJBB55ER4YfMqAAUJIajNDUK5RkxWESVpNC9&#10;JIchPz7YDEosSApBfpw/siO9kRTkhgQ+T+CK1bOpJDqgBAI4jUDLigpCLt3PqvI8uod6jO3biUG6&#10;l4HODgzubsfQzjYM7GxnoG/H3h1b0L3DsT6IY+GlXYSEBRIBxGkNEO7b64NIO3QdpbVEBBUbLJIW&#10;durcQrhsbac6+PwO00zWT+diwUUORkvvOiZX7NxudKBLjsbS4J6dGN6rebFs0eE4NGJEt9NLKBE6&#10;BwWh/r04JKAM9uDI0F4cHSZYRvbhxBiBcnC/mb/Llt00pu17AMTWEtQSHtZ6IZrKvWICJB8HFFuu&#10;YCFNhcsnBchUCRTO286aep2tLQYoy1xKPbG2ETDSZF7Ecicqd25aZbS7ehU6WXYSHBMw0aqLE9L+&#10;JECcIWIA4lCP1jDh9fdSb+1qo711lFlki8fqdJyAEUz47P18fVu9El/H7NdUoZ+QGeB10oGaZdTS&#10;CQ1tdqhmCYY3V2KE5UhNJUadZO+PUQc3V2CcIJEO1SzC4c2LcIQ6VlOO49QJHjvF8gzLsyzPby7D&#10;hc2luLi5BJc2FVNFuEJwXKWu1xbgBvV4XT6eqS+gCBDq2bocPFefjRcasvFyUw5ekZpz8Rr1enMO&#10;nQhh0pRJsGTgjeYMvNlCtabTmWTgbeqddon7BMlbbVIyzyfzvlSj16nXWimVEq99jfe9wvtebcvE&#10;K62ZeJnlS1vy8crWQry6owRv7CrHm12L8eaeSrzXuxQfDCzHBwdWGr0/sBLv9q3A270r8UbvGry+&#10;bzVe61mNF7tX49nuNXiG5S2Wz3avw/N7N+DFfZvw0v46vNJXj9cIhdf76njfJrzVuxnv9DfgneFW&#10;vDvchjf6GvFqLyE01o43RtvxyuhWvHGqF9eGt6G6NIMgmMWAreT0XAQyyIfTfYSaiREfQSSdQxgB&#10;kOA3Dw2VBdiyohw1xZnYVJiGjXlJWJkWgbIYX+SHuyEjaD4Sveea9dSj3OeY5LpgFCl3Ihh5EEIE&#10;iQASJIgIBlQAIeI/h7ChNNWJACFwCCIChw0PHdN5leoCrPOWrCYuQc9uAjOlnBCfKVCFzH0YofOn&#10;I5wAC+fniSEQE3znI55wjGeZHKAFrbyRHe2DzAgvpIW6TyglZKEpkwPnI9qT98tNCVg+bgj0cUeA&#10;lxth5Y0Ad7ombqs7sKZMWVGcgd6t9Tg51I2j/btxeP9OHNm3wyz7O96zAyPd2xmkGcg1K26nch7K&#10;f2xFz3YG/K2ESYfV7GVA0dJs1v3Y3uxY+0OOxAGQqdI5GzLatqVzXZrs0GhypUCVdjOZLTWXSXpP&#10;mnakj3Dp65qUpiPpN7P67sIBjSg3U5WohxnBYiZl7MJYXycO9ncZB3N4qAdHhwgUQWW410jjQNQc&#10;Nq1m+RK41DIngFRV0oFY8HAFEFuu4CE5Q8JZrhyKDY6JfZ531t0gcje5Ao8FEZYExZ3iteuWmtJq&#10;+rKavASPiaavjRZIDEy4vZvHJpqzGLAnxHuct7uctIcw6KZLsdVD7d282iU8JGeAWKs0OgBC7SNE&#10;egmiPl5naz+h5Lx/gNfYGqytmtAw4WJrpHYZRuqWGo3WLjEa47Zktqlxbh9ieZggMaqtwNG6ChzT&#10;GBKWJ+oW42TtYpzm/hnqLLfPUxdrF+FSbTlBUkKg0I3QcVym27hSk4+rdByPESBPNhTg6QaCpDEP&#10;zzbl4jlC4/lGQkRqysZLgkYrAdKeR+UTAPl0HXl4i8fekdqy8XZ7Dt7ryMH7W1huyWZJx8HyPZbv&#10;dWTyGjV/ZRImBE8LoUH4vNqUjpcIohepFxozCa0so+cJsFt0PM849DT1VH0unqxj2cL32V5EFeNp&#10;6onWYjzWVIDHmotxs7UcN1sW4UbzIlxtLsdFluepSy0VuNy6FFfbl+P61lW4vm0dbmxfjyd3VuPp&#10;XdV4csdaPLV7PW51bcbzPfV4tqcBL/Q247meRlxqX4WxDSXoXp6D9vJkrM8OR5L3DMR4zjITHZoe&#10;Uuo1Jacxm85i7v10FQ/A66FpSA1xw4l97bh1ehg3x7XOehdujOzCtZGduDK6C5fGOnGybyuOdLfj&#10;2L7t6GnchKq8DDOTraYOUXOTBg8qge479yH4zeFrOKQ5siSzTVDkJkQgKzYUcephZXIqbiYXER/E&#10;Wn6wtwGM7VAsaFiOyZagpXxKKh1VZpi/pRAfZId4Iz/CF9nhvsiJ8kNutByFrymLEkJQmhSK0uQQ&#10;FMYH8pgvCuLoTCi5jsK4QMt9+M9DYoAb4gM13Ykbgvx8EeLviyAfTwQRHurFlZMYg8rsBNQsLcDw&#10;riacH92Ls8PdOCMNduH0AX5XA504ykB7qJdBVkG3R1Ot0wF0bqMzYODe0Y5eNXttazUJ94llYduU&#10;MyFUBAQXkmuRW5lYpVClQ1rhcFuzoDLpYrY0WtJiVIKT1VRGEBk1EWAtBFkLX5/aQtg4ZK0bT8hs&#10;15rxW03i31r+lxDc1UHg0O2Y2Xu3EC7bMSRg0sWM8fOOES4H5VrUZNbXfW+A1CyXLIDUVVWgvmqx&#10;0ceBZKqcAeGs/ylAnOUMCedjtqxjk6XzuY61BMkd4uuv0diOSYjY4Nhq51JUEjZ2N2BBZNcGS3Il&#10;k+K+AyyTuRJLavKymrgsdRMePZsICMLFlfbxGoFEbqW7jq6FEjj2ESD761ejj2DpI2D6HdK+yoG6&#10;NeinBnmdNMRrh+tXTmiUzxjls0xZvxxjDZYO1i+7Q+PUIeowIXKEEDmqkjpavwTHqZP1lThlVIFT&#10;hMnZukqcY3mhthIX6xfjUt0iXKQrsWFytb4U1+tLcKOhBI/VM/DWFePx+kKCpBBPNxbiVnMBnqVe&#10;aMrHi835eKm1EK+0FdItUB1FeJ16g0H8bR57t72AjiMf73Tk4b2t+Xh/m6TtHLxLgLxLgLxDgLxF&#10;gLzdLmVzOwdvUm+05uAlAuvFxhwql/DIpwrwvIBGuD0lbc7B45uycVP5mo3ZuLIpCxepSzx2kefO&#10;bcjG6XUZOL0+C2c35OHc+gKWBTi1sQDHqwtxVNpYhGPVJThKRya3doxgPU4InyC4TzVV4VgjgdxE&#10;l1dbhgNrC3C4oQqHG+mUy5KwJskHy2I9URw6DyURHliaFITSOAbXCE+EKOdBxxC4kLV2BvlAzUGl&#10;nlMLCRX3RxDk9ghitM6HpjoP9EFagDdSA70RH+DFoOmLhPBAaywFA2hyWDDiFFTnzobfTLqF+TMR&#10;SjegZiwfQsJj1n3wnkMwzbofntz2nHkfPGZ8Gu6PfApeM+83CWzlM1LC/Q1EJIEjJz7cgMWXrsJ7&#10;Fu/ntR6PfNqU2tdxuROVci1rFxXgwM42BvF2DO9owfD2BoztbMKhPe042NWGsc5WHOruwLHe7TjZ&#10;vwtnBztxemAnTvVvx7mhTqMzZn8nz+3B8X3bcGwvIdmzDQf3bMeK0kJ4zJ0DzzmzUZyRjOE923CE&#10;LuMwrzvS04Hjvdtw+eA+XD/Sb8pLY3txYbSbQOkxQDnFmvnxvj0ECWvphMhY9w6M8rmjDLzDDMBD&#10;BMngri3olwOgM+nd3o69Wxm86Uz20Jnsbm0yifhdLY2ESqNVChAExdaGemypl+ompOVm2xsolVpe&#10;1rH2upaqbd68GS01NUattVKtkZbE3epCApVAJqnJTXDrbBfklKOpJ3QaCZomOqkmOqpmk//p29mB&#10;fn6eAX62A4Sl3Jf0iQFyLwfiynU4ywbFJ5UrcNxLzvCwNQGQtTxPTYJjBbUS7WtW8DqBxYXW8X4C&#10;QjL5kw2W2rktmWNqBnPSVlvrNWCRwKG2b1iBXRsdEkycRSDsJjS6Nq+hWNJB7BFUlCB3oe7NVSZn&#10;YjV5rcBewcOhXrkNaoCAGRA0pgBk0BkgRsuNhhtWWCJIRuhoRhiwRgkPaaxh2W2aAAi3j9QTGgTH&#10;Me5r5Pox6gR1iueMGpfidOMSo7MEykXC5TJhcoWldLmhAleoqw2Lca2pDNcby/FoYykeayzC442s&#10;zTcV4cnmQjzTXESIFOO5lhI811qCF9pK8WJrEV6mXmkrIkSK6URK8BYdwDvcl94mUN7pIFC2FBi9&#10;02FB5R26krfbcwmbPCrXuJY3W/JMU9jr1MvNeYRIHh1IPsFRiOfq+doNRYRHAZ6gS3q8poDwoFOi&#10;blCXq3NxoToH51me25iLMxtycWp9Lk6uz8NxwuP4ukKjY+sLcWRdEVWCw2uKcGhtMQ5tKMPY+hIM&#10;U5oFYHhNKXYtyUJ1QRxWpIeiIt4Xa3OjsXtdGVZlRiCb0KguT0V1WSo2laajoSIHqzNjUcCaeKLf&#10;AoQRGhE+CwkAH8SHWDPUxkf5IyEmALGRPogO94Cv50x4zZsOHwZp/7kP06UQBgzg7tOnYcED07CQ&#10;UjnvvmnweuR++DzyADweuh/uDzHIz3gA/gRSAEGlebZ8uW2kbrpmW6WC/3R4PEwwPHwfwtznETxz&#10;EaTpQhbOMi5EbsRu5pIEC6+ZD8BzhmDC13r403CbLqg8gJQQX5Slx2FRRgIqsxKwPC8Ja/nZqyvy&#10;sKmigMpHzZJCNK0sZ2VvCSt4+t9ejB38PxkhaMb3tOGwQLB/u3FVZ/p349roPlwd68WNowN0GCWY&#10;82nrM1cVZuCJ02N46swInj47jFsXDrM8jJsnR/HY8WE8dmIYj7K8xvuuHu6jrLXjL2oywwP7cGqg&#10;G8f6unB47y4CaBeOsqauZq5RBtsxQmWEzmR4NwMvnUk/XYnUR5j0EiQ9rbXoaaslVOqxs5VqoZrr&#10;sb2RAKjbRHhsIjxUbrbWSBdAtC55zWaCY5MlsyytrU1oMeL52mq0UK11ltompDXOa+hsatHRxGc2&#10;EkaCU2MNnU0NtjRtpuPZREezmUCpoZOpp4tRExrht0WdCVrpYNqs2XjvAIctFw7kXs5DoHB1XPqf&#10;wORjZ+t1kiuAWCIMDECWmH0LIISH0d0BYoPibnLOpdxL6gXmnEuxm72sPIqVS9ldvQaddB7Ko5hu&#10;v44xJOppJXU6ZHpt2bmU2qrbAUKoKNfRL4DU3O5ApAOUDRALIsuopXQjVRgiNIYIEGmY2yMfC5Dl&#10;OEoJHgYghIWtU42Ch6VJgCzBBcLlct0SOo6lBAcB0kiAUFcbF1OLcK25HDcIkptNJbjZXEJ4FOMp&#10;wuOZ1mLcainGs62lVAmeJ0BeaCsmRErwMstXOkoIkRK82V5KOJRQxQYmbxMslgrxVkeBJcLjLTqU&#10;t9u0nY83WwsIj3y8Roi8QhkHQoA8T4A8S4A8Q4A8RT1RV4jHCZHHagpxY3MBrhEeV6vzcak6jwAh&#10;PAiOsxvzCJB8nKbjOEnHcWwDncZ6S0fXFzsAUozDG0oxrqlj1JttfSkOEqrDmxehISsCFbFeKE7w&#10;R77pguuNisxILM6IQEa4J5bkxWPD0nyUZURjfXk2lhIemYELkBqwkE7CE2UpsShLi0dhUpTpWaSJ&#10;BjOTI5GZGo20pDCkJYchMyUc6fHBSIkOQHIknUiEN92GF5IC3UweIc5nHmIJo0ivuWalwaAFM+Ez&#10;bxa8Zk+n03jQzLAb6DkL/oSIFogK9tACUXMc4j1ak8OMap+LwHkz4E+YeBEMbg9OI6Q+hYUPfcoA&#10;wiTS51sA8Z/3CN2HIPKgkSdB5U74uBMinrzem9dLHnyG74z7EDL/IcT7uyOFjiZdAw9DHF2QfRci&#10;OciT35VyIH7IiQ5EAb+DEn4HxZpXi1qUHI3ccH/EuM9GtFZTJEznP2C9Jy2MlRsTjOLkcNQvL8Se&#10;5o3obtmEva2bGegbMLCtia5lK04c6MLxgU46j066kL24dLAPVw4SJuMHcGV8EBdG9tPt7KUT6qHo&#10;Uvr34ETvbpymUzlJp3KkezuOECjjBMtBOqsR1u6H+Pzh7Y0Y3EmoqNmLtf89LQQK1UW47G7ahF0M&#10;5ruba7CrqRbbGxjkCZMOQkQSTFprCAiqrWaTUSvh0lZLmZLXGBEalLnHaVsQadMSt4RKC4HVXLeR&#10;4NmAps1r0Vyzlk5mHc+t5+vwel63hdfb2krwTNu8rBIutdSGSSVqCA+7Cesfabqy5QyQTwoSe8p3&#10;I+47A8OV7oSHQw4Hom0LIISAAyJtxoXcKVfQcJYrWLiW5tvSlCaO6UzUHOaQ1cNLOZRVlgiZnRs1&#10;+HC5Q46BiI59AxKWNki6a6yeWAKJZHIgDoioKcsZIP1yJ7zGzoHYDmRQAKlf8T8EiAWRuwKE99gA&#10;OU+AGBdCgFw2AKETaazE1aYKOhBpMa4TIjcFkeZSAqQUT9N1PENQSLday/BcW5kByIvUS20llraU&#10;4hXq9Y5SvGFUwu0SvLGlGG9spbYUUYV4nU7kdULk9fYCvNnGfULkNZavthTgZULkJep5wuNZwuOW&#10;ycMU4Mn6AjxOPUp4XK+j6ECuKm+zifCgztN1CB5n5D6o0wSIxr1o/MvxDcVGxygBRDpMyXWMqQs0&#10;AXKI38muJelYEeeB6qxwbC5NRnl6OLKifBkIvZARrSnKPVgGojI/FbnJEQz6DI7x4aYXUmaoF9KC&#10;PVHKIFldUYiy1FjkxIaggPu5iVHISoxGTkoC8tISuR2DnIRo5KnkuUw+Q8pKCEdGDMESGYaMKB6L&#10;0WsEIdLXA9GBPogM8TPTfPgw2Bv3Qvdguw+zcBQDuqR9Td2upieBQS5DzVKeDPqSNwHkToexkGBw&#10;IyAWEA7a9iAwvGYIHJQcD+VOB2P00H10RbyOWnD/p+DJY0HzZ0FTp2jercAF1lTyMX6eiPR2N/CK&#10;9lqAxEBvZGglwqgQpIX6I43QyEuIRIyPGxbyOfOmTcNsaiY16/5PY/7DD2Dug5/CHDqv2XQkQXRz&#10;Reo+nBpjxqEsUvfhzASUZyWaUfDLi3Owoigba0pz6YCKGUcqsbtmDfroIsZ2teHY3h2ExW5cGNpL&#10;sAzg+ngvXc9eXBvbh8sj3Th/YDfO9O3EWTqj0/sIpZ52HNvTTrB04NCeLRjd2YaRHa1Gg1ubMNBR&#10;z2fXYT+fv59OoLulBp10CTsJE7v5azv3t9E9bBNcCIUtCvQExJbaOmytbWDZ4CjrjTpqCIBaug+7&#10;eayulpCoQVPtJtRrXfRN61CzcbXRZlOuRcPGDUaNGzdOqnrjPQAyoQpqMeqWW/kPAxFCwZVcwcOV&#10;PilEXOmTOJM7IHKbbIi4hod0BwjoJOQm7gYQgWnqMSMBa81SlpqgcRlBIqBYsvIok01eZo6s9UsN&#10;RKRdtOTS7mpr4OJugsOSkxuhEzEgITjUxbeXrmY/nUwvIbKf4NjvcCZ9vKavdgUhYvXCmkii13Hb&#10;SYLJMKEyQtm5EEsCyHICZDkO89xRguYYy+Ms7waQCYgwUJ6jDESoSzx+RWqiG2leQngsITwqcZ0Q&#10;eax5EW62lOPxlkV4qrUcz7RZutW2CM9Sz7WX4wXqpY4yoxe2luPFrWV4dUsZXpO2luJVh17bSndi&#10;VMzzRZY6ivBaO0tKDuYlOpwXWwrxQnMhbjXSdTQSHtQTdCA36Tweo67VFeFqbaHRJULk4uZ8Oo98&#10;nKPrOMvyzEY5j3ycqrYGTx7XGJjqUpygjm8swTHqKKUxMuMbSnCQzkPfW2dlBlbHeWP7onS0L85E&#10;RVKIWZ41OZAK8GRQD0BiiDehEIpFmUkoSIhijdsPiQFeDI5BWJLNoEaHkR8XgsxIPwZKHzMVekYs&#10;RSjkxMcSGAnIio1FSngYUsPoSqIjeU0M4RGF9LgIZPKZWQmxyIqLR3ZiPNJjoxEXEohovk40g290&#10;eCDiGYhjWNuPDPRCuJ8bQn3mI4huI4AuxJeuxJsg8ZpLBzGPMFEynQ7DW7mSmXQSM+ggTN6EACEk&#10;FhICs++fZgK29j1mPERwWPJ4mKUtHZvxMDxnElhzZ8N79kyC5yGC5wHMYqCfdR9B8ND9mD/9ASzU&#10;tTzvO2cmvB7hMwkEn1nqHTaLTocuyW0e4oJ8+d5mYdanpmHO/fdj7v3TCY8HMedh6SHMn/kQFtJp&#10;uatJjaAMp6PJjI9APp1dTlI0vxtBNwK5SRp7koby7DQUp8Qhl8DOoaPLjwlECWG8JDMeqwvTsWlx&#10;PuNQJXZs5P9mHSttbRswtr0Op3u34Fz/Dpwf2IFLQ524MrIHV0a7cWW4G5cGu3DhAJ1N3y6c3k8I&#10;7d2Kkz1bcKK7A8e72nF0dyvGd7VidEczBrY2Yv8WqQW91N72Buxtq2dZj562BkutDYRMA3Y0NVJN&#10;BEwjHYOlLcqxmK7FhElzg2m+aqbDaKytngBIbbVjPXRt81jjxmo0bJA2OpUEyKalFXCpJZUsJwFS&#10;u3wRIUIRIHedP8vRxDVVriAi3QsiHwcYO8l+L1ndgF3LecGrqXKGgPOgxHsBxNbU44LW1HNWF2Lr&#10;2VvXrXRApArbCJAdGwSQ5VPkGP3ukN2kNeFGNtGJUAYiDoCYnlsEiN28pa68Uh91QBChDhAoB5xA&#10;oiatCYA4JdQlCyBVFkAImmMNKz4hQJbhbONyA5ALPHaxaTkuUVeal9OBLMO1lqXUEtwgTB5tqcBj&#10;rRV4nHqyrRJPtVUQIItxq70Cz3YsxnPU81sW4cUOiTDZypJ6ZctiAmKRAcmrW8onRZC8Qoi8skUq&#10;wisdxXi5nQ6mvQQvthNAraUmt3JLbkeup6kET5ocTClusny0oRjXG0pwrb4Y12qLcbm2CBdrCnFh&#10;c5HpSXae5blNRTizudiMeTlpVEaVEyBlOE5pTMxRJc6p49Xq4lyJ4bVl2FKcjm0VeWgqzkRJmB8y&#10;lHwO8UWKvxdSA7yRFhGAhCAvFDBwVWYkopgBP4vnC6KCsbogDRVZsaaZJpVuJJFOJC0qAKlUfLgf&#10;EsKUxA7jMyKQHkGXERVJeDAIxkQjnRBJjQpDSjTPx0Ygja4jle5D+3GhAQjn62t9jHjW4lPjI5GV&#10;HIsMuplUvn5qbDiSIoMRHeSNWL6XeEImJtgafxLqvRDBnoSLx3z40il4zn6Y4CBcZmt6kxnwZFBf&#10;yOA+70E6CwZud8LDncFfpcfM6RPSdbrHa/YMuAkis+h+BJBHHsa8Bx4gNASkGXAnXBYw+M976EFz&#10;bAGfKcDMoauYQ8DMJ2AWOqBj4EPN5XXzHn4YbjNnE3rz4TZvDtznz4EnIeND9xJouva6EaL+KM5I&#10;QVl2OorSk1GYloTshBgqDnnJSdxPRgmPFdH15SUS1oS43J+UlxCGwqRIMxFkId1gaWoESlLCUcnf&#10;q7oiF7XLChkTS0wFsqthPQ5sb8JhguLk/m2Ex3ZcJFguCywOXR7sxAUC5ey+bXQs23CKYDnRvQVH&#10;6VgOEyyHO9twpMvaHidkDu5owei2ZgzTvfRRvdRewqaHkFHyvrO9Ebu5bakRuwib7a10Ks01aG/Y&#10;hNbajWip2YCmmvVoVFlXTbjw+OZqtGySNqKZzqOpmuc2rv94gGj7fwsQW64A8kk0FR6SK2C4Uusd&#10;8Jh0I+10Ba7kDIH/DUCcz2nb+VkWQAgPAYTatkH5ksnxJ86yxqJYgxl3VatHl5qzLIDYENHYkn2U&#10;XMhE918et2UDRBogUAZ5bNA0aREoBiJVBMjyuwCkigCp+gcBUkV4LDcAOUOAnOWx8wSGAHK5uYoA&#10;qaL7oFqW43rrMmopAVJJgCzBE62VeJJ6ihB5un0JbnVUEiCVBEglnidEDEAIDQMQgkMAeZ3HXzMQ&#10;cQII9QqhYgGkBC9vKaWDKcPz1HNtyquU4ZZpJivFM3Q9T7cuwpPNZXiceqy5BI8SKI82lOEGdb2u&#10;lC6kFJdqS4wu1BTjAsvzPHauthxnasvM2JdTmxcRIIsNRI4TJgLIMYLlGCFzfHM5jhIgu5fkYnNu&#10;MpanJiAjyA+ZgX5IDwtEsqYkD/BFUrAv4sw8T75mcaXSFAbyMDqPUE9U5cRjaXYssiPlRHzoVPzN&#10;Cn3JdCxRBE5EGCHEYJ8RE0VXYjVPpUeHEjARSOF2UniwkzQRoQ8DpheiAj3oMNwR54BHAs9lGJdC&#10;6NCZpMdHIzMxjmUMEsNDjRLCQnh/MGKD6VoC6VLUe8vDHYHuWg1QMKFj8fZEiJcHgnjMh25CQHAn&#10;DBZOf4hQEDQEiUeMBA1vOgnJi9BxozMQGAQMac4DdA8P3k9oPGCAoGNyHxZgpptVBgWQBQIFr5M7&#10;8Z41Ez4z6VAIi4WE0zxCTaU7IeVGV+JBgHh7LEAQwRlBkMdrIse0FJRmZqAiLxcrSkuoYlOuKS/H&#10;yqJiVOblYHEeXWNBJhYVpKMsLxWlOckoykxAQUY88tL4+xAiGY6mwvS4UCrM7OfzXH5anHGBWfxu&#10;s5NizPT0iwiYVYXxqF2aje0a6Nu+kY6j0biWS4O7cXVoDy7Roai8TsdybagLV+hmLvL8+X10Nnu3&#10;4OzeDpzp6cBpupaTXW10Li042kVA7W7G+M5mjFLDdDBDO1rNgEhpkMDZv60R+zrqCJk6dNO5dDbX&#10;0bXU0rXUYqvWPqdT2dawGduUyCdMOuhUOgiadgLmrgCpFkCWWNsCyOZliwxEagkQSQCxS1cAESCc&#10;9+1j/yg8pKngcN6eKucuwGb/bgAxsNC06yynaCoEbLU7dMdxByScAWKDwvk6+5jm6DLw0FxdG1bR&#10;eVAGIHfCw9Z25U3WW25EzVpqzrIgsgJ7KAHEuJBNqya6/WpfI9UFkF5eu4/az+1+nusnRNScNUB4&#10;DNQux4ByIoIINUyN8Pgoj1kSQFYQICtwiAA5Qngc4bbJhRAMlpbiBMuThMVJlmab8DhF52EgYpzI&#10;MlxwOBDpsu1ECJFrLctwQxChHmtbgpvUE+1LCZGlBiLPdAgkSwxInhc8Oioc5WK8xPIVQuXVdjoR&#10;ltp+mfCYVKnRi4TJ8+2LjJ5T0xgB8kxLOZ6mnqHbkeN5qnUxHue+PZbjscZyA5BrDeW4WleGy9Ql&#10;wuQigXGhrhzn6xaZcS5n6jT2hWV9BU7WUpoCn/vHCI3jvO4IQXO8eRmGeayuOAlL06KRq4kDYyKR&#10;xtp/IgN2WgydQXggEkP9CBA/JEcHmBqulnbNCPVCcXwwKjKiTY4kLcTDuA/VfpMj/BEdzABICMRH&#10;ByMlNozBPRCxBFO0vzeiAzwRHxJoxjlIFjwCeUxrZ3jSUbgjwm+hWZsjLtSXMNE9PnwfBFNEGOFE&#10;F0NwZLIGnpkQy+AXh1Q6GcEj3NfbAEIz3BpQOKAR4aeVAv0MXGIIlyh/P3NMYFFgnzfdCvAeBIcH&#10;A7rkSYAoce+7YA58F86GN52M9v0W0CHMm0tHQQA8SJfxwH0GIu50KN7qbjx/rgGJjs8iRORcvOYQ&#10;DgTMfDoUd8LKT+uV0Gl4zZ8Nn4Vz4ONGuc838lo4F96aZt7PE1ECaAi/Q8I3LykR5dlZdBopKE5L&#10;xeKcbMIjD4tzc1Cem0FwZKC8gCqki8xLR0FmEnJS4+jYouje6O6MCBI6uOSYcIT6eZickpoHE/i9&#10;psYRzIkxyEiIMFO3FGdE8dlxKEqLQH5SCMozo7E0NwFrS9IZyxZjT/MGDG2rxwlC4lL/LtwY7cbj&#10;h3uNro/SsdCtXNy/HefoaC4QJpd6mnF5Xwsu7m3DuT0tON3VjNN7WqlGnOpqIGSacILHjuwiYHY0&#10;YYxuSF2lldTv76jH3rYaygJLT+tm9HBfpToYdDZtxO5GAsTOdVjQWDyhjZUVlLW9aekiXlNuVEOI&#10;SDZIbIhI9wKGK7mChS1naEyVMyBcyR5LMlXO7sNZzgD4n8gZEs6aChD7mDluIGLBxMwa7AIat4nw&#10;2LaOogPaSRdiREBogGJ39aR6Nq7E3mrCg5qYY8uGC+/p5TWmSctIuZEqarmRYGLcCDVEmcGF6hbJ&#10;UhAZMyBZjnGCY5zuQ9JYhSNyJQSEZHXtVYJd3XzpTLh/yhZhdJbXnCNsTJNWk6WL3L+knAgdyNWW&#10;JbhuVGk5Em4/Tog8QaA8SRlH0k5HYpq1LD1PcMiZCCYvEw4CipyJkcmTWLkSNXc9b1xMBZ7jPc+q&#10;iYzAUDPZk2o2o57gsccFEepmy2LcaBQ8Sg1ALlOX6hfhUsMiXKhfjPO2zJgXS2caKnCCx07zs5+s&#10;XUL3sZj7FTjaWIHjW9ehn8fXsqZZnhFpap7JkcGIYc03QWMnCAKT+6ArkDPQJIE5DC65BEJ5SgxW&#10;5aehLCUKZcnRKE7W0q5hyGatNpGuI0bTcWhVPwavOAIozFdAIFR8PRnA6WrCQxAbRJfg52X2NXNt&#10;lL8ngj3nml5Vuj8tJpivq0AvILgZRxFHAAgUciGZ8axZEyI5SQlGaXQ5AogCvODhy0AuCSACh2Q7&#10;FduhhHi5mxlw56mHFt2AO+Ux2xYhwnO+C2bD34PQ0JrmBI6k53rPnm2asgQKNVstpOsQLNScJQkY&#10;Oia4aNuHrkMgcSekfBbMRYDHQiN/Qs6XrsODMPEkrNzm0sFQOhZO6Mbx8wqUWfysqQI8P2dGHAM9&#10;lZOYwGCfgKykOGSnSLEozEpGSW468jOSkJeeSIjEG2gIHmkJkciky9B+Smy4cXcxBEiUfgv+DhGE&#10;dUSgF2LD5RxDkJYcjuQEvn5KOHLTo3m9D8L9FyCWDjQx2p+VDX/+9hFYW5zJGFqKLZuWoX9brRkP&#10;c2mUIDnYh0fHevEoXcrNwW3UFtzob8PV3hbCpAlX9zZTtdRmXOmpw4XuBpzvbqJacYYwOdXZgBO7&#10;63GMOrKj3qxqeZAa5GsMsRzaXs/tOhzYWkvIbLrdgUzCYxE2VqjU/iLKgoczQFxBZCpAPg4irsDh&#10;LFfwkFxBw1mu4CG5goezXMHhk2gqJO4mGx7/E4DYi11p227OkjRAUSPbBY89ThCRTPOWDRFKTVwG&#10;IrzeSrgrN2I1bwkg/TWEiJq4qAPUIOExJHF72OFEnEFi5UWsnlmSGR/iAIk9VuQoz59w6GTdZF7E&#10;ciRLjQSTcw1LcJ5B9kJjpVlj5IrWGGF5rYkgkStplSshSNS8ZdxCJV3J0glX8hyhIjjImbywhdqq&#10;Ji5bi6hyHhdoCBzHPbe4fcvkWirNcyXlX5SHeZTweNQxmvw6pZ5i6jV2hbrE93jRoQsNlXzfeu9L&#10;+BkqcYbHTjct4eeiE6tZSkeyHOeaVpiBgiP8DprK01GWFIw8daklLLQqX5imUtfKfOqiGs7aqaNZ&#10;KSM+zDSLFBEeFZqVNj0BhQRKUVIUcggVrZ2REhGIFC3rGqYZdgMJkQCEeC9AgPscBHstNE5CCy2p&#10;+UpLvmqxJR2LC/ZDkLsCvtWDSs/QLLdpMSG8ni6EtXHrOn/jQuQ4kvmMlKgIs203YwkuchpyFxYg&#10;PEwZE8TPxlLH5UC0HeC2gLBaQCcwB/MeuR9e82aaBZ00pXuYL92L5wI6hTnw4/kAHtdaHYKALe85&#10;c+BBUAgQAoUkkKhZS6VciGRDRe5EzWmBhJYA4uc2H36EhNyGXMfshx/AzIfuM5rx4KfhTrcTSbCm&#10;m44GsQaa+ryZAgehkZeShAweS44KR2osvw86xnhWABKVT0qIQmYyAZsSb6Rt5ZASeY2UEk8IJdG9&#10;ETrpBEoS70+MJlCi+B1GBSOBv2ViLMv4ECTSdaanRiNLv0dSJF0KIUQJ8Jp9OC6cvwuVwN88ns40&#10;mX8rhaxIrCnKQRvj496G9Rjd2kAI1OLC/mY8ProDT4/vwhPDW3FzoG1Cj/W14LH9rXi0txU36FSu&#10;9TThCmFysasel7obCRi6lz1NOEuonOpuxgk6l+PcFlxsTQDkNng4aSpA7uZCJFcAkVzBQ3IFDVdy&#10;BRHJFTycdSdEXINjqlxB4l5yBQtXcgUQW1OBcXcJIstMN2AzwSPlPMJ9z0bKARN7JuAuSrP2CiJ7&#10;CR/TxCXZzVsERC/hsd+4kRUEyQoM8PgByuRKTMJdXX9XUMsxQoDYGmNQlNTN13T1JQzURfVQ3RKq&#10;0oBEo9WPcV9uxIaJBh6eZKmBh/aYkTMMwGcViBWQuX2R5SXqavMyaikD+RLcoCu50cwgz1KuRHqK&#10;esZJtwiWZ7cQElvoVAgTy6nQcVByL9Izah6jm5GjeZLbNwmRxwgQJfKl6wSIZF6PusZz6jV2uYVu&#10;ie9FjukiSzmo8w7JWZ2RmpbjQstKnOZ3da5hJS60rsVRfsc7ynKwIiEMlQwKxayZ5hECmQRAcpC3&#10;mdAvPSLATAWS61jzuyCDwNAa4ARIBoNMMt1BikaMBzGAUHIRcSEEhwGIRpSr9uxnchmaG8tn/iyr&#10;KYrgSKQLUNOVln21Vu6jc5ivgPsA/OZNJyg8GShDWcMNMmBLIshSwwknBsh0k2iPMI4iLsTKeYT5&#10;sNbMUkFWNXSBJImgkWyo6JpgT3eEs7SdijeDtM/C2Vg46yEDEtXAlbSP42tpO8hbDmGeKQM9FxoI&#10;WLIAonyH8h+ChGQS6Q8+QKjcb6DhpbwG3Ye70SPwnCNIuSHY2wM+bvOM45DkPmZNv38CIIKJABLI&#10;64IJwQgCL0n5Izkv03QXx9+F7iIlEVnJ8UihMxEA4iJDEcrvOIrfa1qiAJGADJ7PTktCbkaKUX5W&#10;GnLSk5GaEENQ0DHy+1SZyut1XU5Gsjmfl5mMguwU5GWl8Difo/OEkdYqKU5PQUEynU9qApL595FA&#10;yKTSwWbxbyMlKghJ/FtI8Odv7eeNDH6XRXSiFblxWF2WxlhbhD2svB3cXo1z+9vw6NAOPDGyG0+P&#10;7sYtaWg7nuprw+N7m/CoUbPRY3QtjxMuN3nPZcLmIh3M+Z4GnKPO723Exd5mTHMGx4aK8gnZDkTH&#10;1YS1aenHuxC7m+9Ed99PCBJXcgUS6X8Ckgnx2lYX+t8CxFmuwCE5w2IL4XE7QCyH4RoYluyp6C3x&#10;2o3LjAQSrU1iuvo6ZMPE+XgX1U24SD0bV1kuhdeYPAmvM7P5CiaUadri8X6J16hUU1e/em0RNHY3&#10;YCtf4pg7i4AYJSzGqIPc17xZYzxmzZ211DH9iTUNyiFt8w9a7uQorz9OnaBOMvieok43KvHOgKyg&#10;3LSMtXtJTV0M4KzdW2NI1MxFqJgeXAz8DOY3GeAfJ1yeYMBXEn5CaqKia5Esp2GXS03zmKTmshtq&#10;OuPx6wTINT7nKgFyjc7nKnWF117i611sWUY4EBCE2kXqPKX3eZblWb7Xcy1V3CY86DzONKwgTFbj&#10;ROMq7K8qIUAK0VSYi00FeVibl4P1+dlYk5WKZWnxqMpJxrqyPCzOTkZ2YoRRImulCQwOKVEM/mHW&#10;gklJYQrUoQzwoXQEIQQGa6SEiqmZhvqydszzkUGmZ5TXnEcYvD0MMCIYwNWcpSYslSGs4WuRJ01s&#10;GKlJFP0WEkyehBRBFKieXd7I4utmsnadERtOFxJKN+FrJh6UyxAY5CrspipJrkMAiQsJMs1YAogc&#10;iErtyw24zZwONzVXzX3EgCLYx82sSR4e4GXyA1bT1WyzHcr36Uvo2E1jPnPnGkjYiXRbxoWo19VM&#10;JcdnwI3gUDn/kYewgJDxp+sJ5vfg7+1m4DF3BgE0l2DhMe3bAPEmYAK89bpeiCdsk6MjTFNTOANz&#10;TAi/f34HUnpCLJLjohHBY5H8boP5neq+qNAgA4ms1CTCIA1FuVkoK8xDZVkxFhUXoDAng+cIIErX&#10;CSRSclyU2ZfS4uV2WGlII3iSk5Gv7aQkFKcQIqkpyCJw0tMTkcaKRUZ6PNKTeQ/dj2lajI1FRiRh&#10;z78L40ZZIYiP599KXAiyNGNxVhyWFaajpqKQ8WElDu9sNjmTa/3b8NjAVjw1vBO3xroMWB4f3IYb&#10;vW1UKx7r78D1gXZc7WvFZULj0r5GqslomrPbsOGxfnEZy08GEGeITAXIVIi4AsXd5Aoe0v8GIFPB&#10;MVX/rwDiDA+7yWqqA3FuonIpBn4zH5cDIFs2LDUSRKzeWZPazWt2UROLXzmOdfF+OZRuvnb3BoFE&#10;ELGat2yATLgSQmO/wCEJKqxBW01dBAlLK1cimCzBkERYjEyRPSGjgGIgQh0kOMZUG6Im59aymrzM&#10;vFrUMepEvT23FqHCa5RTONOgZqIluECQXGQpXaJTMSPbWV5tYOCvV96CanJSs9UU9WiTkuIUjz1q&#10;XIy6Ditxb/UCu05QWMCg2yBQLhMkgsdlXifnYYAhWAgUBm6WLNch8FXifOsqXGxbZ5rrzrWuwdn2&#10;DRjetAwdpdloKytCdX4OyhkUlqQRHKzNNhTnYRf/3mtLc7CEjiODwIgL8TYwiKZiwhmUo0IJEQbx&#10;yHBuM+Cwxq/eUJlJcchKijVjOlJjQowDUffaRLoaORF/t7lmRb4wLzeEK7HtAIhyIIms9ScSSplm&#10;CdkgKgQ5DDiZdCCxdDBhBEuCvzsyCaTcRI2FiKPLCaW78TEgUEAXRAQNGyDKdajJR5LjEDx0PMyH&#10;zsLDzeQy3AmQuRpQOGe6WUrWaqqymqwEEx0TRJRwjgz2o5PiMbcFdC+8jgDxmDkDs+//tBkLImlb&#10;EFkwg2AiOAQRD9OLa7YByLxHHjS5DX9+B0EOiMydNR3zCVc1Y8mJSH5aH54wiI8KMy4jjxAozEhF&#10;Xlqy+a4z1HmA34GcRzwhEhMegmjCPJKwDOdn1P1eCwlEOgCBJJ6/V5p6rck18Bm5ehahkp+VgUKC&#10;JT87HRl0K6l8bnpSPDL5eulJCUjha6UJBsl0JlRmXCzSItUNOxq58TyekoRsupX0lDiCIRwx/K3D&#10;lZSnE9KYn8zYGPP3os4UcXS5icmEHf9G1IyWwN8yNYbOhe8th69RwfewoiAT6/m32cwKjnpzDrZV&#10;Y3xnPU7ta8fFge24OrgT1wZ34PrgFlw70IGr1JX+NlwiTIwDcXYdHw8QK5les9y1CxEw6pzFc3VV&#10;i3hco9j/cYhI/+8AcidQ/jGA3N77ytb/BiBbPg4g1FSAbJ3SnGXL5Eh4fAIivE+upIvP2MPX3kOA&#10;GIjwnBGvdYaIva6IICLtcwDEhkgfnYjJmRAQB4yWGogMG3hUYri2EiNGjll9BRJeI3iMOqRZfg8S&#10;DAYm3B7nNYcdOsprj/H+4zUECc+fYo3+NEFyhmA5x3vOq6yrYFmJC3y9C/UVuCTx2BVCRPNsXW1Y&#10;RJXfpuv1Vo+qawTJdYJGI+HVNKbxKFdNE5WlSw5dJEikCzxnYEHnY0SIGRFiAoogcrZ5OR3ISpxr&#10;XoULbatxpmUVRvn+dywvQE1ROlbxH7aAASIlLAxZMdEoSYzBxvwMNJXlojKeYKBriAv0YC3e37iI&#10;ZNb8UxOiWRMOJxRYk+Q/fgIVT5AkR0eaoJbBZyg5GxfmZ7riynmE+bohMoAOgLV4ORD1yLKbsFIY&#10;aDSmoSw7DWVZrCWnssYcE2gAorELWmApP5HPjghADoNQHt9Xdhz3Y6NM7VsJZkFDLkSAENTUhCVo&#10;aFsDEZUrsYASjAzW1HUs2NON0JkDz9l0EAIIXYhg4eM+F57zGfAXzGKQX8AgT9AQJmF0JLEMxHIu&#10;wYSIaf6ao1zIbNNsZfW40oBCOhA1afG5njy3kBARNBbIjRAk7nNmwJOgEEA0dbucghfBqmPz1fuL&#10;8JCDiAj2NwCJjQhBKh2B4JzNAJ9NmGQQBNkEQSEBUMLgLweRxM8cyc8VoPen/I63B9z4+uoWLAkm&#10;IQG+iAwNRLQ6MBBM8XQ0CQRQUnw0UvjbJfI7jeV3FcPfJFa/K/cT+dsk87XT+LqpLBNjeT2Pp1FZ&#10;/C5zCBvNMGDG5sTyeXSJ0WrCopNJU3Mi33sKwZLIykBKMl+HSuJvmEhwJPI1Evl6CQRSCmGTTUDl&#10;p9LlpMQjLymGv3+MWUK4MjcJa8qy0LCyFDsUC1rX4/juWpzupvPob8e1oe24Tl2lS5m2blEpXMnA&#10;RM7E0cQlWfkSdem1YWLDQ116LdUsX2y0mfCYuIb3SPXLKm9zJa6AYcu+Zqp0zhVMXAFjqu5cp32y&#10;2cpZrsAg2askSq5A8X9DmvbEnvrEdiXOsoCiUlOjWLKmRblTdw5ItLSL90udlJbW7Zb4HEHErGy4&#10;afltbsQAheCQBBJn7a9ZSi1zuJJlliNhEB9m6Upq7hohEEyzFyEx4VLkRhqW47BJxi/HUeoYHc5x&#10;6kRdlQGIpOT7OV5rEu8Eh2b8nSoz82+9ekzdXZedpV5VdDBK4CunMeEsmh2TQhIYp3hOksuQThIc&#10;Gu9ytqkK55tXECBVOEvHcYYO5FTbChzn/raSVDQVp6OmPBPL85NQkpGCLI0OV7NEBmujrBnmRAYg&#10;O9QH6ZrunME/loEzNUbNJErUEhQMzGo+iWMwTmaQUA1YIIlXEpsBW0nceMImKtiLAVmJ8/kI8JiL&#10;UJ+FdCTKUfB6Bij1ppL7kASSHLWvE045DC4Ch6CRGx9u1h+vyEm25tVigMpkbTY7njVgBiYBwe5V&#10;ZSfK1WQlgChXoClT1KQW7udJJ+RPx8LXJ3xU642hm1CC3HPuDAb1h43rkASNEH9PBuCFZlsD+VSq&#10;N1Q8X0fNXxpDouS4QKGuu0qey3lIC7gtzZvxEOYLTiyVEFcpOHg58h4CiKRmKrkFNV9pWy5EXXm1&#10;retU6lyYekg5oBLD7ytaY3QIgDgGYDVf5TDwprG2nxBOMPA70LkYAjaC14cH+RMqPnyGHyL5HYQG&#10;+SIk0McoNJjPDQ0wzw/x94Y/X8tXTXf83YPoHoN4PljX8HeN4/eemkaXQkXzNw5hxUBgjeJ3Gxnk&#10;RwgQLKyQaMYAM2tANN8HnUZsBO+NDEEy/4YkuY/k+CjzvuP595QQpb+hGP6NxSM3PQX5/FsszM5E&#10;UW4mCnJSUZybjtJcVi4yE1GcQbecn4rqkhRsKk1D45IcbF1Thq7Ny7C3fuXdASIXst6GiEOTILFg&#10;olHqNZory56A0Z47i9K5TRKvswFSy+365XIjFkSmQsNZU8Fhyz7/ca7ElVqcAGJB5JPJFUCcwXIv&#10;uYLEvWQDxILI3QDyySDiCh7SrvV0JAYgVehiaQBCmWVwnXR7s5Y1XcpU9W5ebvIm1riSKgwSJgYi&#10;NZVGNjgmtRTDvMZee8SCiLXmiJq0JNOkJfGao9TxOkKEILGcCAM7dVY1fxfwkM7RBd1L542DmSqe&#10;4zMlQUpSLkY5mZNK+E/RCR5XM5sS5uoMoA4CJ5sIjpY1ONxRjbbFOahMCMOqvDSsLM7DkoJs1u6T&#10;TNNBQXoqIRJvmpESgj3NKniaskSJ0DgG5VSCQgPM1BQhcEiqOQoe6gGktnkdi2SASmLNNjMpmrXK&#10;QAJkHoJYe49WcOF1uazFKvEbGxxkgrC/AikVwgAa7iN34oa4AG8UJcdhUWayKUvTCDfWbjMYhNKp&#10;LAalfMKmIC2JbkIQCUECXYgcjcr4kCCk0Q3l8XUK0pP4/kJM769IPjeZ7z+RzxA8NDAx3JdBW2M7&#10;Fs42TVYaiyFghDIoBmuMhAMkHnQkwb6aVZhBk07Hn+7DQ2M61CT10P1mkKAciLSAx5TvEEBm03nM&#10;oZTTmDtzugGCYCEJDAKKYCGQCBwL6U4WEDpKnutaGyBBvnofDOq8TtsK9kqSywnINajJqTQvBxWF&#10;+agsKkRFUQEWcbuiuBCV1GLuF+dkoTCLjjMng0pHNr+bNDqKFDoMJdD1+8VSYfytAvi9+PPz+/A3&#10;8fakK6N0LFTfGwGcRocQy+9yPsHrSfcUKWfG3z6KUBO0Qgm6EF4bSfcUzvcZSDCFyU1pGho5FP4G&#10;ifztkuJieH0EYROGOEIkLSkBuXRVeXyfalLL1/vM4N8o32sR33cp94uzUlimYhGBUprFikVaPApS&#10;41CUnmDWmp+2lrBwpXUOgNiSI5kEiXptCQ72fFlLjOzZe639yZHstjQgsYYA0ey+civ2+JF/VBMD&#10;FwkPW40ExN3URE1AZJVD2l7jWuqt5VqTPbra1rkGxlS5gsQnlXMT10RTl2nCskXIEAiTULFHrVva&#10;ueFeqsJuhwvZQwBZEBFMrN5aVl7ETrJLk2uT3C4to6suwdbgRHX/tVY8XGI0SIci2asfWnmTZRiS&#10;DEjoSAQRAsRevMrOmZi8Ce8RSI4QIscJECXbTxECJjdCp+NKJ3m/YONKp/gsST2knHWG9yjPYo1Z&#10;ERQouiFpoueYk44TMGYxLUJRI/LN/GB0Iodb1mLn6sVYlBiGQtbqlxRkYRmDzOKcHBQlxqOIENF8&#10;Smp+SuI/d0p0kMlfZCaom2YkAz9rndFWjd40DREWciHqOmu60hIMCXQBoY6eTeoppGlIwhmAAty1&#10;DKy/NV6BLicvJZkASeaz4sy1CuySP52A74KZBJAn0hnM8hMJDtZES9RWr/Z+vkYWX7eAgbIsgzVS&#10;vWf1KlLvI7qZNNa4s1mbTWPwSggOMGuIpPOeNDqNKNay9T5CvN3M+5IL0bYAoqlSBBA1X/m7z0Ug&#10;YRGmcRCqdfP9B9O5+PP9uSnBzuAdyc9iA8SM6XA0X0l2F96FM6ab42q6euSBT024DyXFBQfBQ4Cw&#10;nck8gkUgURJd25LOm8GEhIflTjyN1Azlzmf7uC/gewww+YlMQrkgOwPF+fw9VbLmXqaBhTnZKDcD&#10;DHOwKC8XZdwvycqc6IVVoGlRWMMvzWdFIi8L5by/oigPJXxGVopyH9GIpWsIZfAPoUsMJ1gELjmg&#10;OIIhhNuP8DO58X3G8u8kmn8TwaxshBHioQStn583ggL9jby96Wr49+HPY75yOPwsIXSgoSHB8Pf1&#10;g48Xv2c6pCj+7ajJTEpV1+N0uqrURKTzMypvk8O/ibzMVBTmZBIwWSgpyMeikmIsLi2hVBbfHSCS&#10;IGLLOUdiemhR1ZUECaVpT8zsvcuWmlIyU6FQ5hpH85cFkEmIuIKDLTuvMlX2eVcQuZcaqdtAYgDi&#10;uqlrqpzBMak7HYoruQLDJ5VLgDD43w6RSXhMhYhrcKzADg1GZCknspvw6KIEkT2Ehy17EKI1hkQJ&#10;d9cycOF5AxFKPbYG6EoGNi+1RABIFlQoAsSSnYRfbkAiZ2KS7wzIEzkTAmh8M8Xzhxj8DzPwH+U1&#10;x+kyTrI8UavFmO6UVkb8pDpRz3skvsfjfA+SkvhH+b4ErbvpWKOmcanCoc2VlmOi+xhv4ve1phiV&#10;cYHIDHZDeXoMFmUnMQinoCAhnkCJQxlre3n8B01PYC1fNf0kQkL5D40rICBSCI+kiHAG/Shkxcca&#10;aKjWr6YjbafHRJtS+Qcls5XI1nKsvgyKgR4LzLUZcbEGHFkJCXxOLPfjTNdaBfAIOoNAj/mmiSuR&#10;riWLgSuX54sIm9L0NMIkwcybpfmzCgihsox0lGemo0wJYAa6NDoeTY+iEfSZhIy2U8PpRhjsY1kL&#10;1uBFNWHJgaj5KolBUQCRC1Gzlte8GZij6dpZqjlGSWvV7lXjV21f+QgFcgEkSk1B/HzquisH4mHG&#10;eFjjPyTlP+bQkSiBPp8SQOQ+5EIEC5UChd1dV1CRBA3BRaXdI8t2IHIovhps6OWO+YTSXD7Xz5Mw&#10;Y5BW4jyW0EzkZ5cLyUrmd8VKQV5qMoozM1gxYI09wyqlwjSr+65yJipNt14GZMGkJC+briWXyjMq&#10;43YJ4ZLHoK2ci7oK6/nKwaiZKpQAmcf3KYAE0X0E+PshMEDyJyh84E3Q+voQGKwoeJltfo/envDk&#10;9+fOvxMfb2vf3c0N8+fPxdw5s+FBMBrnwkqBFOVQHH/XVL6HjJQkpNNZWmUCS34OVijyCb0ivv9i&#10;6q4AWVOuuV8sad+5eWsCJHaz1lKracu4DkezlWQfn5TV7GU7kboVFgSm6l4AkaZC5JPKQMRJzas1&#10;LYqtSbg4yxVQJFdNXK7kCgyfVLeBw6FtGzTo0J476054WPo4gNgQsXIhAogr3QYSbbuQae6iCzEQ&#10;ofo2LUcfwdFvtOwO2QMVB8ygRYJEzV4GJHIljjwJwTFCcIxSY5tYcl8JeCvJXklHotUQ7wIKuYKa&#10;xdQilzpSe7uO1vFa6liN7pMIBImvYZbuFbgo2xHZGhc0CBBBTp0ADrdorZUlWJcdgdzgBSiLD8TS&#10;bNr8tFjW5rUaX5TJgRSyNm/NhqsBYtGmn7+ms0hmUFJeIz40xABCOYqcJGvKEI3iVtdYORJJg9wE&#10;FA3M00hrKcBNI899TZ5CDiQrPs6AKCGMjsGRo1AuQoFdLiQqUE1EPnQgEcgjQPIEuGQ6DYJE4FCP&#10;nmw+oyQtlQDJRGUua9iEiFxHXIAvYlmDTQoJNABJU2BlbVdNVNFBrDXzNSTlRPSaAojAonNyIHM0&#10;pfvMB1nT9jDdWJVjUE8p1f6VF1AZTJjEKvnu4WbmtlLX3TmU5sYy3Xcf1DTsBMP9dB33UYSH7UAE&#10;CxsggoT2bWgIGNqWdF7ScbkSu4nL220+t+fwGbrvYeNGlM8IVVKc70kQSeV3nMHvJ42lGXjI70/5&#10;rRyNFaHy+b0V0mkq6V5M51FC11HMmryatYoIEMFEUBFM5EjUxVcqLcjB4pICVJYVoZwORfsl+VkG&#10;POpNlcy/i2Q6hlg6kERWFGJYhvE9SQH8DbwIBY+F8+HJz7CQzs2NLmq+HNqCuYTHfHgRhm48PmvG&#10;I5hDQHrxew8gtKVAlXIv/P59eV2gLysDwax4sDKhvIqdE1LCPp1/m9K0NYsJC1daNAkQyRkg63l+&#10;Q4VURoiUEwyWTN7D9NiyZB1Xs5cFkKlNWfcCiHMvL2c5A+QfhYiZcv42gLiGhitNBcgn7bXlCgz3&#10;UjuDuy311LJl5s76xACxXIgreEjbeb8BiMmFWHkQAaNzvUqH6Gz2GK1wAMRu5pqiauVOCBBe28uy&#10;b9MyAmSJAxhVTlpuNDG1vAYrOkCisSVyJ4OOvIk0wpr9yCZHySA9SocgV2KCugnsAknFnSJEBIGj&#10;fA9TdYQ6zGfdKT6L0DlSu5jPXszXqCSsKgmGSvN6LlVv5WtM8r9xpVlHZefKPBRHeWBpRjQ2lGai&#10;NCUK+UnRVo6A4CjOSmVw57amAhc4EqKQw9ppBt1ImkYmEwrq5ZTNQJGXzH9QHjMJa9YwlXPI1Who&#10;BiflNTTNho5FMpAHER5+8+kqvDxNs1EWg4x6P2kajlTCIzHcms9KQV3NS+req9Hq6vKbzmtyFfhY&#10;k5aK0lJQlM5aMkGSp/EHdCWaBypf5wlBQUPza4UyyKg7cFpUOFIiQsy21hBR3iPUx91IEzHK9ej1&#10;5ErUjKWmq7mPEAQESDCBI4DIhchxSGq2CSQ81JQTTxiqCctMjihoUJo/y85/qAlr1gOfNgB5+P5p&#10;eOjT01haLkSy3YVgoR5Xzg7EBoqOO+dABBA1WXky4Mp9qAxiIBVA1EVXENF2BKEeHUyYKA+k340Q&#10;VTJdPZ3U1Vpg0VxXqfzOTLfgtGTk011IufxbyEhNQAoBm8kyJzPFDEC0XYoGF5oBhtwXVNT0pWaw&#10;ksIclBblotAku6lsS1a3XitPYpL4dHrBBLYfYSAJJuohtlCDLDUPGB3J/Jkz8Mj9BLnmH9PnJWgW&#10;zH7YfG+PPPgpc9yf94YFBSCan0+QVzOe4Knux2rekgsjQIoJjGKsXUynQa0jGCQr97EI6xaXExpl&#10;WFc+Kaubr1OTliM3YlzHbY5jEhxWrkSSU7F0N0BMhYR9TOfvNpDRFTCkBkKqocpZSyytuH0Fxdud&#10;yb0h0uoAhw0Plc5AsY/fS67g4Sxn9+HsQCwREuuWY7vRMmzTYlVTtF0iHLQmwVSZNdxZqmuvxodY&#10;WkaYLDXSti0zmp1OY6o7sWUDxkCE1+5juY8uRJM32l2Bp8qei0vjS2zAHCBchgidIToXIwJjmMHd&#10;Tr7byfbJLsFLME5gGNE5TIj7h1iqacmV7OsObra1mC5nEcYIkFGjCkrrkluvI/cjjfG11QXZjGGp&#10;X24AcqSB73cT729aaeYRq86Lx4oMzapKeCRFIisygO4jBBl0ILmsoRbwH0/uQ+tKKLgmx7L2Hq9m&#10;K9boGGgU5NWrSdvGefCfN4D/3Mp3KJhqfiYFowQGqxgGLx1TDiQywM/kATTIT2MWsvmPbcYs8BlJ&#10;kREERRAiGPwED/WE8l0wi+VsPt+b7ycG+akpZuCaputQt07laIrVSywlCQXcLyRQNO27HIQtNUfJ&#10;YShxnsHPJDgIUDpnxp/wtQQP5US8GcSVvDfNW9R8wsObIAlXkpjfjab1UPOVej9pVLcUEcRzDFYa&#10;OzKf4PDQ9CTTHzJTtM8mPDRwcN50qwlL4z58+T0pjzGT+3IiNjwk243omAmQPG/DQ8e0LYgIHnYu&#10;RA5ETVmCh8ARIlA7tlVLV35EUvOWH6+Ta1Gzl67RtWruUm8sdR22R6rrs6qpUp9XOQ/V4BX8BQfb&#10;kahUk5dGteu8tnU+X02fakZUspsyyflsy7VIcjK6X9drJLzutwYrshIiqPFvSrDW2BW5PG9+TuPG&#10;+NkFD8FlBh3dI3RdgmY4YaGeZDrnx8+lfUn3qyOBuiFL05xdht185ZxAN9vKg0y4D7mOO3tmSVbi&#10;fLIJy1n/W4DY5/9xgLjuzSX94wCZhIgzLKaOI5FcQcNZrqAxVVMhMgmSKsoCiEAytaeWLTvX4Vo8&#10;RzDYXXpteNwJEOquAOFxAmOP6bXlDBBbK+7QbTAhOPoEEF6rvMkBupdBwsPWEAO31aylRPtkfmRS&#10;DPjUGKFxmwiCg3cVoUGNCRwOjRIgIzxnw8PWGB2LmtFMUxqBdrCW8KDG6xxzgDVq/ZTlGGxca76H&#10;dYXpqMpOQWF8BJLUJdd3IaJ93JDMWrvyCmrG0hiMNAUS9VCKCkFCZLBpqkmO4DEHQAQPNT0pz6EB&#10;eEqAy4mo6UrOw7gSf18zXYi21Z1W12lbzVUak6HrNGtuEp8ZFeAPPwYF73kzzfQmXnM1xcfDZrqT&#10;OAa29NgYc30egSGACBglmenG6eg1C1nbLMpkLZeOKSk61DRL5bHmXJ6XiZLsNOOYtLaI8h0ChnIs&#10;ApXmtgqj8/AjPJSj0XxXWqzKY94MBqUFdB4hZhS2JPchB6DmEzWVaLCexoGoeU7ddeczuM2979OO&#10;aUseMFDROBDlRkJ8PBHF4CYno6Yw5TwUHOU27OYpwUHPV88ruQ+Vus6Gi/YFDgFEiXMBRKCQbDDY&#10;AFGTlmrtkpp6VNoAUa1d11ldeb3N8/QeJL035XgkOSxBRUHdgMThOibF754VDp0TbOzvSVCwwWID&#10;JzeDJbd1jxLyGXKv/E3MfFt8vu6z77GmWuHvlRjN50byXDSBQKfIvxk5jTjCRvkPwUHjV8L4OTTi&#10;XiAShMzAR+VDKA2UnLZusVzGIuM21lcsxoZKqcJ037UhIjm7DddgUM8qqxfWVDlf8/8KIM7XO6t+&#10;hboM3013h4hLOeVK7GasqXKGyL1A4goYU+UKINJWB0DuJc3eu5PPmJBgQu3i/TucADIJkUmATIWI&#10;AcndRGh08RmWCyFABA5B5C5S0t2CyaRD2a+mLbqWAUl5EoesxLt6cbGmz9JyJVbXYKtZSwF/MuiP&#10;1Voa4bFhuoup0vFRnpe0bWuYEDHn6VBuk16DIJPG+B4O1i43Gq+rMtOxaNzKWONqAmQdv7MVWFOU&#10;jTLNxBoWgBifhYjyZgBlTTs+0NesCJjKf1AlrdWTKZHgUDA2EOE/qgK/wKFmrInpQLw8TKJcTVia&#10;0FCrBqoZS0FdXWh1Xk08KpUr0OA9JctjCRTlQHKTkpAeHY2YgEBrKhDCw3MOa9uzppteWEqkx2v6&#10;Db6u4KXcid37y24m02uZ5rfsVJQXZKGyJA8lOWkoVLffrFQzA226AhE/iwBicizeC03eQ7PqynGo&#10;9GKADvCYZ6Yt0aBBDSAUQBQcFeQEELspSQE2nt+JAKJJECeA8WmtKGjBRF15dVzgjCZIBZB0Bk41&#10;tchZ2HkPgUM1bvVqMuMu+DoK5IKFwCGACCRyKjqu6wUQu/eVcRiU4CBHIniYPAG37WS7ztvbOieA&#10;qKlL0mcRnAQ0PVvvQ+DQHFoatKj3q9K4EwZ6ex4twUFSwBc09D1pUKkmZUzW2Bp1wuDnzeLfW2ZK&#10;rIGCJQHGUlZKPBVnJnXUgMPY8ECjuAh1SQ41z1LPsiw1UWZnIy8rAzlyQhmpdEZK+LNyoKYqwiKP&#10;lQol+M2YEV6nbsoludmYNgEIAw66iiUVZvCgM0Cc3cZUaEg2KAQQW58MIMp13C6ri6/yIEsmpH37&#10;/NT7XF3vrHpCYqrzkHR84pqVSz+RGlYtM3LuzSXdCyC2/m8CRItRuYLGVMmBTJUgYvXSUvPW5NiQ&#10;nRvvDZC7qZOuQdrD4C+I7HVAwkza6ErVPKfzgogTWKz8yXK6EQsmJuF+mxzdgOkGhiQCwyTbXUiQ&#10;sXMpzjLgYeCX7KYxyZzfJJDwmgnxnIHHMqOxGsGjymi8bgUOK/+hPEnjSoy1bEDz0iKUJWmJ2Uhk&#10;siYcySAavHAWQhgok0ICkMEAncpAIfchmW6t/GfW1N5qqtFkferaq/EeCp7qgSQ42GAwrkLBnIFd&#10;gT4lMhIxgQEIVP6DQdbkNRgcdY+cS1pMNAHAAEIlR0QgWAHQbY7p/eTrpsDuwVp+AOERYZ4naNjT&#10;tAsaatLKTUo0QMlM5Ouma/BjEgoIDgMN1mCTYwkdlmqGk7OICvI1jkNTkggcKuP5OcM0xoPbGvuh&#10;aUq8BRC+lwi6lUSBh/Lj97Rw1kPmXKAXXQiDr8ZKaB4rNVUJFnIcZh4sSiDxnDXT9NKK0pxcvNZ0&#10;heV3LBg8fP80E7jt3IqaxwQQ9fYSKHRMvayUKFez18I5dGd8LTXfqP1fi03ZzVRyF5LO28DQdZLz&#10;OUFEALGbvORCrNwBa/GUoCEYCBK2u1BTky17X7V8BXa5AzO1iXpEqVeWgQWh7iRBwwKBpKYxwUVO&#10;IQr5/K0KswgE3qcVJVVZ0QzCKXSQyTGhhIqkgYZyKpYTieffpsaW6FhaUjzfU7wZv6IBh1KOuvdS&#10;eYRMQVa6mrCKIa1dpCasEroRNWEpB0JVWtroSJJbyfE7IeIMC1dyvtYafHh3/U8BUr/8LqoiLO4i&#10;59dwBQxXmoDIqkmA3GsMyd0g4goYkr3qoVn5kLVaZzkDZAtdgwWKu4NGzVvbBYwpshLt1kBELaFr&#10;aQldifIgliOZzI1U0WncPQey2wGQrmol1K0uv4KDPZbkXnKGiAAi7Sc8bPUxcEu39eISSBjcD2ya&#10;HKxow+ETSfCgzPxdDil5P0gHMkhwDPK5luxcjNyPuhlPzkI8Wr8Ch5pW42DTKnSvp5Mtz8WixEjk&#10;8h9UPa4S6R6CWcMNJEAifdyRyNqxxk6kRvBcGGvdhInyFwqSmiVWAwLTGCzUbVNJVwFE5/zdFiCQ&#10;QcnugZVFB5LPf1719lFXXU1dIVhoeg/V7lX71/Wa/kNNVxpTomsz4+MZxL3NAD5rBlwvwkvjC7Qk&#10;rdXDSw5E8FDzldyHACLpNbX2hZa2FShUk7Wdk1yH1rqQEiKCDUA0EaGalDQBoQCQQneRyEClwGXd&#10;ZzkvNd0ZgBI8moVXo9M1xbsFuDnmGfoOfBnAleeweltNs9yII6nuNW+OmWlX7kOBOYGvpUBtuwvV&#10;+gUTNWGp1HE5HDUrqaeXelhNNwn4T5ltAUHgmPOI7ptlwCCYCC46J0AIHoKKrleSXRCyr9VxAcYe&#10;R2IPQLSbqQQByd5Wqfft3CyliRgVtNVcpHyDEtdyMirVRGe7FKspimDgvTqWRKm0tyUNVtXfixL4&#10;Stwrf1agbrgEgUoNaJWrUA8vNUkJwHJCGnUv2a5N36lyOhptL7iZOb74bM3fNW3NogJIaxcXGq2r&#10;KMJaal1FiYHHhiVlqDbzYE06Bzvn4dyUNRUqdzvuHPxd6f86QIwIiCmq4/HaFbe/jitg3E2NBiJW&#10;09a9IOIMEGeIuIKHdC+A2LLWVNd8WPcGiLmGkJHuHDdiAWQ75QogzhC5O0DoVhjMOxloBRGrtxYB&#10;Ur2KgHANkW4et5PuRnz2XoducySbJY1yJ0gcrqSPQb2fryMJJMaJTBVdika52/NtOUtTqAw5NFir&#10;QY2WNOBxYFMlRTDxGQcMpJYZqXux6WJcZy33a5b8bViBgfq1dF2rsa4gEzmRDKqsbWazJl+Unoa0&#10;qCgz2lvrhMcxqKrnUkoYgyilkduCSCqDuwKsArtKu6eOQCKACCq+DEoBDEiqXaeyJprJgJGTlkgH&#10;kM6AzmvpWuJZq/VnjdrXYzYig61BaErcxrEWGUdopRAyWQRCNAOQLwEiB6BFjRKjghjwPRHKmrly&#10;LOoqbOdQBBM1pWXI8TDAFDLAaH2LON6ngX+RmmojSIluHzOVShLhECUHwkCjhL7goeYnM3cX34fg&#10;YpbJjQwy83YJRrmsFWcnxxkQyYXJrdiA08qBaroSPAQITdE+84FPYybdgmAye/r9WDDrYfjTTZip&#10;Rug6NI2Hgp4S1nIbgoSasuRCtK1SELGT5QKIAPDgp6YRItMMCGwHIoDY0LABYjdrKTei+x7h+5lF&#10;Z6TzOqZrdV4QsZ8jmAgiciGCiDMoFPztRLfVPGWBRMez1UuLAV0ORBCxE/eCktUcZzkb0wHB5CbU&#10;DEhFRxlpupL4SL6ecY+agNH628pjhUBSF+OirCyU5majNC8bZerdpZkS8jJNol5w0nvTa+i7VF5K&#10;3YP9ffn6hIpGu8cQZkn8m5y2qiwPK0tzjbQtmBiILCZUKgqxobKEEJD7EAwIAaqG25a0zUBMMEhT&#10;XYfumQoaaxyIQ3Qzm3lez6pdpqDOIF7FAL1iGQP6pLTfUMWS0rNrqyZVt2KpUQPvc6VG3tu4Yvkd&#10;Ms8yz7Dur1/J56/kcSNt36mGlVV0H/Z5Pn9l5UTX4MbVk2oiRKRmwcTRtDW1eat9DUEiObkSA5ap&#10;sNi40ui2YwYQAodreNgTNjpDw5UEEfXUsnIjtjTA0CG+lqQR67vVrGVLTVcTzVjcp/tQHmRiECKf&#10;bU8df6cscEw2aREUPL6P29ZiVyuwv3olYaFJHOVIlGS3oNFvADKpiVyJAr3pxUV3IdExjDhL7oGS&#10;ixAIbChIZoQ87xmoJkCoA3quVE2oVOs1qJrl6Oe1A3QfWv53pGUNempXoWZxCYoSEpDAYJ/M2nQu&#10;A3pBMv/5oyMRa7q1+jIQB5uArOBspv6gNBW7mqTkEjRJogYV5ikByuCiqcLjI8MQyiCs3j2ajE8T&#10;6iUzyCi4qAtlXkYaQZLOQJNsgoxmfw3wdmNAVTu82vHn8Z+fAZuvEUvXkxQbY56p2WhD6VLUjz+W&#10;AT3QZ6EZhKg8gpqCTD6F7kXzT0lKzmuMgyYSzGSw1/xKeh01ASmwqH1fvaeCfD3g4zHf7Efz/ZqJ&#10;/RwBMYXvL8M0g8QQQCEI4+sLNlncL85mTTiTgS090biYpJhQszZIOK8JcF9IkOh11KXXB/4EiQfd&#10;g928ZAVnBjNCS9OBKFAr0Nq9oFTaDkKBXfcIEoKB4KH7ta/mK4FA2wKBgr+u0fUqbZchCSx6ntyH&#10;7rP3da2kfTt3onuNI1GTmV6PANB7lUtKVQ2e36mdb9C+fke5DpXaF0A0cE/XqdavSRjVC0ogcef7&#10;dJ8/DwE+dAchdClUDH/neFZcpKhQzRSsWQAY5CMj6VQ1YzNfk8qgG81JJkhS0w1IBJYCvo/S/AxU&#10;FOehoiQPi4pyTL6rMCvVQF6/Z4DcIP8mNI7Ek/Ll9xtMkE1bXpiNZYVZWMYblhdlY0VxLlaXFWB1&#10;eT5hko91lcWmCUtNV9YUJhYYNk8AgeBwyDn3YTsOXWM7lqnOxXnfAoOCuQWNWkdpq+E2gEzmWux7&#10;dN6VXMFDEpScX0/gaFglQFSZbZdaYZ+zAHJbby9CZGLUO2FhT6HiDJDbIaLuv7YmnYmmSLHl7Eac&#10;NdW1uIKI5Aoat4nwMHkRgYLX311Tk+yTOZDdBIakHlk2QCw5FreaIgsujl5b3JYEDmdpVLuZRn5C&#10;zi5kUvb4EkFkKkAmmp6cpH170OJtAKH66UAsLUEf4WFEOJrXkhuq4WvV8X3VrsBw8zp0rCpHBYN+&#10;XkwM0hgYtTJgNgNAJmt9ynEoUW6Nvg4woFB3W0HEXnjJruVrW3NcpQgSykc4ap5qtlCQi+N1OqYp&#10;NHLS+Q/Nf/jsVI0bUM+bVNOUoNqtArlq1x7zFTBn8l43QkQuhE4nQsAIRYi6xzKIqSlEtVgfj7nQ&#10;WuFK1NvTrSvZrplvA7gdRpioeUt5GYFNNWWriciaT0oQsXMKahrSMeUgBDq7ecb0FsqgW2Ig0jmN&#10;Twinc9G64VoKVol4LZhkloLV2Jh4NeEFIyowACF0RkGEkgbvaRJDtc2r1FTp+o6UH1CzSjS/04jg&#10;QH4H3gYiau4RVPUd2gluu9lJsBAUFPglBX1n6ZyuEwAEjdkPP2gkYKi5S9fYsJD0DN2jbTWF6Vqd&#10;1zGVXvyuPPldevA71XYAA28Ev1PNwqueTmYad0GC0LC7xkpJAoo+I7dNLoLXaDuWf1ea/dfHw53P&#10;1fiNBXw2fzdPD4ToOwvwN2AJ5XZsCL+vME28GYEEKikqmhCJR25KKqGRSWUgl39PGvWu5Xlz+fcs&#10;oBfnpNGZZKAsP8uoODcDWZnpSE1JQgT/pjz5tzJP0+XPm4tpi3PTYauCN1XmZ2IpoVIlR1JegDWL&#10;i7C+sswk1Z1lJ9bt5Hq1AwLOANnkAMiGCq01wmt5nTVFvAWOqTP9btZ9TnJ+nlTrmGvLbE+FCM+5&#10;kqDjSnWSAxySDY/G1Ssmjt2hewDEFUimJtvtLsCmBxfB4TwtSutaAoaly2awKTCZChBbd0CEQd2V&#10;nCGinIidXJecE+62jEPhfa7knCvpIpBcQcNZNkCmQkROxPTOsiHCfXsq+f10H65lBXdr6hSrG/AQ&#10;S/XasqdOcYaF4KEpVIzoKgZ43h4Rb7uaProOI8JRUg8xMxMxy/46wowQGahfhfWFqciNDkF+fCxy&#10;GMiSwgOQxn/uJNMMFI4sugoBJMKfNX5CQslo24kIHCoVnM2+ABPFmqJqiElJrPHFIsTPH8G+dDax&#10;cchJTUNBVjb/kXPpPjIIkVTTVq7BXFl0IQrUaq8WQBbOsbqMLpw7g7VyfyRGq2nDcilWW7q/aZeX&#10;W/D1ICgY/IMYZAUQgUPdZjXzrVYBNOt9MDCb+bYYzNRkopq+cy5BEFGNXvvGgYRpLQwF+TCTNFZX&#10;0qS4SDOhn5pfBLrIEH/TlKXkvNyN2udVE1bbvPYFrDA/H9N8pxq8YCdoKKDaMLUXbZJ0TCCR85Ar&#10;UQLYbqsXZLQvgBpo0h0IEDYkFOgV+AWHRx7QGJFPT8BFsNG+zmvsiEodExhsqAgyOmZLSXk9U8eN&#10;86E0xsIM4ltAOPMzaXxFEEGn6d5tkEjJfK82SNSdVsDUebkPnZNssGh0eHgwXaSvj3EjC+fOMTDx&#10;clto4OLvTSfm54dIjSRnBSKBzkTTuNvbqXQiqohonRKrt5fyM1ZuRk1Ydk8wzYVlxpsU5iMvNxsZ&#10;rLTE05VqGpUFrGxMKydtpDJ102O5WBChG1lanEOI5GNleaEZmb62wpoTy5UmenIJFg5tNOVio3WV&#10;5RNav2TRpBwwMkASSHiPK9mOxXY1tpzh8j/RPwwQh6xmM90/pcuwC5DcdYzJquUspUmoOIPD2YlM&#10;lXOTl7PugMr6ZS41ARKTCyFEPlbLCZFlt8kGiPNYEitfYoHk7rLyKZPNXU4wISwmZeVCLCk/cqes&#10;wYrqvaVmLoKAOmBKQeV2HXBocmS85ORoqgkLgmO/SoKj15b9PljuJzz661ejh85kSXoUcmNCUZTM&#10;mjMDodbvSFHQZHBOi6OTIECU1NYAPoHDzi3IgZh5qQgPNRGpTGGAz0pUkpOOgmVidCzh4Y8gHwGE&#10;Ncb0TORnZrFUs5X+4dOME1EQVTBVsFSSU05AQVFSc4wcjAJIPANHJEGgACp4KG8QQicQ5OuOIG83&#10;BDPgCBZyIPYSspq8UE1aApwS+wkMZAKAnZC2R3MLHnIhgooAYjsSXavXEVA0a2wQX0+5B7mUCL4P&#10;jbhXniSBcFXvs3wGpqIs1nSTEsz09X5uC+BNoMk9CHzKBURRciPalhOR+1IA1PegY3YvKMFG5wRY&#10;+7wNXAFFDsXOK+g9KfDfN20aHqAECX13Cv6CgCAhiGjbdhbaFihsWOgeZ5gILgKQnjNfLofXzOM5&#10;DcpTU5amCBFAtC2Y6HNpzIUkWGigntYOEUQkex0RSdsCSVpSolFibAzCggKN6xBA5s9mBcABEq+F&#10;+j601gkdD8ERb6YkCZ/YTtTfpHmWenQRyoRGpvIz6iFGKOvvSk2nBmysqKRRmRlpxo0kJsSZSRyn&#10;lWnu9xyJEOH2IjqQxQXZqCzKxdKSPCwvK8LKRSVY5aSV5cV0Jw5xf7VDawgZW2sFDEJCcj7mLPu8&#10;KznDxdnx3A0kU499Eum+CQfjBJO7qa6qylx3N4BMhYjkPM7EGSYGILacXMrdAGIfN+cIG2e5gonk&#10;Ch6SsxsxIGHQt5q0lJS/UxpTMtlb6045Q8QGiZU3cSEGZTuHsof7t4GEgdok2B0AmZQzWJxlBXaT&#10;N6EEkgGCpd9JBiZOsuFhgcMuCSS6l72Ex16+Lyupvww9/Gya38s4JL1G7WoMNKzDjlWLUJpA95Gg&#10;GWsTzCC65KggM3V5HIOl6TIZqQS5h5lqxLnJSl1yJcFDM+cKJml0GZkJiUZZySlIYxnqT5dAiKTE&#10;JaAwO8c4j3T1qErRILPkiZqi/vFV01Yt2zR7eTIosVYazqDi7+nJWrwXYsI0YSEDOaWALhcigJgZ&#10;cBnwBQpJTVlyIQKJ5tnS+BINctQ4Fc2Mq+AvlyNwaJyFxk/IeQgigoZKBWQ5E12rhLaBSDjdR6CP&#10;OacmJb3PSLqjcNZiFcwToyNNPkejrRW0lPPwZu12IYOvArnp0cTXD+Z9Cvwm98F9QUOfWzBRzkMB&#10;XslrnZcj0ffiLBsiKgUYQVffiUA7b6YFC3v+K4FBEBCM1TylUoDS+9E5GyCChQ0SAcNu0tL1unam&#10;gML75/KZC3jMHtkt9xHAzyUJIpqeXZ9ReQ4BReBwhoYNEQsq/PsiOJLjtSqh8iPqfhtFKPkSVHy/&#10;M+hCNVmiAyS+/B2D/H0Ryr8JwSYylL8npdxJVFgo3aGaB8PMQEILULFWXoa/RTxfU+cjqVgCR+BI&#10;4PkY/mZqzpqmkaSao0fSdlluBiGShYrCHFQW52FZaQGqygkRwkJaQaBUlRaa0tbEOV23iNsCzWJC&#10;hc5lNcFhawIwldLtADFQoYsx4rY573A2dqmBjHdzI/bxqZp6nSs5g0RyBQ/pfwIQu4eXVL9S0vOX&#10;0p0sc9Jk3qR5tVyKJbs5644mrSkAuRtEXMFDssEwFSR3k661pk3R2JK7jC+Zmkfhfa40mTshRBig&#10;nZPvexwAsSBirUdyb4A4xOsFEStfYjkSV7LAYV9naT/v3U/QWPCY7BHWw/cq6fndOs+yt2YVAbIe&#10;W5aXIj/Kzyz/ms5/Zo3piI9gQAuyxi4kxYabnkUa+yAHogkSBQ/BQr2dbAkimqcqnYFAPWZSGRRy&#10;6DDUoybU3x9hAaw5hkciM1mT7mWYJgUNIEuIDjNNQ2omUhBU80wMnxOlNm/WLtMSCDUqTAMIPTS/&#10;lJ+5TjmRaC1wZHoqySmol5PV7dcZIMqDCCJyJZqgUfDQ5IY2IAQQe9JCNZcJGAKJ3eNJLkRuxPQY&#10;CvQ1yWOtb6FrdL+amqIUyAKDCJgQ45D0fnPS0ui4YhHi62umJ5nN4KtgbgPEDrYK+gKIPpcgIggJ&#10;AgKIgra2dV5uRaU+u+1aBChBV81e2haABBtdq9yOgr+goN5ZchN27yrBQeeNq6CbEFR0nWQDRnDU&#10;NbpeUrPVLF2jayk5ETkSHRdIvN3psiiNZrdhYkay8zNq9LfdfGVDRPuCiwUarQWiZj3lSxjoCRDt&#10;q+lq1sP8fR7i686aYTTPzLyrGXk9jbz5ep4EvhLifsoz8W9RTVL+rHhoZl/ta5r4CLrPcMqeMl7S&#10;tPAB/JtQQl3PmlaUqSSW7CNBkp2OkpwMQkQuJBeVhfl0IQVYVlJonMjyUsKD5TJzjOeK802p/eUE&#10;zfKyQgObFYSIESGyqqIUKx1aLXAsIRyotUvpTAgOs+84vnoJQSNx31xL2JgmMmoDtXGxxqPcnjex&#10;5Xz8NumcrSnHnSFjN2vZbsRZtwGkSk1YVg7E6oV1+zQqt0NE4Lj9WaYXFyVwWM+18yqCSwUaV8ml&#10;WHKGyVSgTIDlXiBZt9SlDEjWUQyQAoT27bKDQd2SDRAtbiUXUmVpXRW2ExC2dExNXCaXskEwWU6Y&#10;aNtyJhqsaA1YJGSMCBEGZHUNFkA6+Zpak8TMucUgrylBDFQIEAskjl5bDOBTZTkVR96E5cTIdu5b&#10;YLhd9lgTW/v4Or18T+oBpokh5Tj2Uj18T5LA1Ld5lelqvEfnNXdX41q0Ly1ARogXkkJ8zSJQ9lTl&#10;4QyYsaH6x+c/eQADqFaQYyBVHkEAETA0bkPTkEjRDIBJDG5q3tK8VZoaPJOBTQnhcF6rQV7RqiVy&#10;38yflBDFc35mGpCQAKv3k4K6CbABhFJoqMl3KI+SEheHiKBg+HlodLSnCbpKYkfx/SoP4e3GwDif&#10;QY8Bzx7R7gwQlUEMbuGs2atrbpije6yPaSazpgGxpwxRk5aOCSxyKLpO8LAhEsB9LSFrxmQQIno/&#10;kWpWCQ/ndxXBz6ZBdOq6msztGN7jhwUz+RoPPWCCrRnZze/K9PxScCUwJKtJznJWdq8rO9ALInIM&#10;2tY5ORfJdi6CioCibZNfiWUA5jHBTQn3WdOtZih9t5I+gx+B6rVAgJhjwCbHIoDoNXWNni13paYx&#10;vb6aqgQEH74P5T/kQASSh9UFmPfN1yqLlI7rvCfh6uk26VAEC0FD7884LZZaTCqIf0PKfQgiyoXY&#10;8NC2nIWasGY/8jAeeZivxc8hCSQL5s2Fh5vg4YYFfL05en1+Fu0LJP78mxQUvPg5BRxJU8MLKjZE&#10;BBqdd2MFw50udZrW+ZWKWcMpyck0Ks3NogshQAryDEQMSIoLLREmS0vzsYTuRM1cciralpYKJgSJ&#10;JJhMBYpgYkPEAgihYcNCIFnqkByIw60IIGYKFcFjkdMU8pQzQEyC3oWcATL1+N0ciCsp+NeuqKIs&#10;gMhRmC68lEpniEzKlZuxci2SScqvsHIumpm4jjBqFESo5rtAZKpaqDt7eDm0dolLtap0hsldNAEc&#10;s0JilUtNTO5IaDiPL7nbSolaq11rtKs5q4uw0QzAciY7qV08byXkBZjJPMnUJi4DFsoZJnby3STg&#10;+YxeXj9VAobziou25DDkeHprdC/dBt+3oKImqwP1azHYuB49NSuxt2E1+lrWo2VpPrLCtZBSIOIZ&#10;0KMZXOMY0EIZRLTUqKbo0HiJEF/WxB2jsgUL1fSVrLa6zfI4g1J8CJ8TEWa69arLrMaBRPJZavbR&#10;WhCaHDGK94YwGCmIKbgtmDMdbvMkdUudYQJlGP+x5UJUmxdE1Gyl/EeQtw983T14XnkEqwlLAJEb&#10;UI1d4y30fmwXoqYruQ9/vk4QA5qmaI9Sl2RCLCTAmwF5Hmvg6s1krbFhz2YrCRB6ru1AVOq11Jxl&#10;505Uo7cm5/M3TTEKfmrLz0ihu0pMMPuBfr50Hw/j4fsmZ4u1xkFQLLUtKCjYy4XYjkTHBQxdLxkX&#10;wOCsbRsokr9gyd9K91tgsUaN22DRcV2n5+m4XsuPn0HNg34emopFLszq0aWVEAUQXSMXY+dX9Aw1&#10;R8lJKOhLgp9AIScyc/pDeOTBB4xTsJu55jncid6vciR2k5aeaedI9FlD+FsLIMEErXpbqefVRHMU&#10;/wYEETVnCQwK9OoxJVhIc2fzdydgNNX73DmzjGyI+PMee20Rndd9kkChY4KHHIgcioBjHIjgUZSV&#10;fgdAyvOysZgQkSocIFlSVECIUCWT8DBNXdwWQKbu21CxQWKawhyuxHYYtm7LjVB2Yt5uurLl7CKc&#10;HYQzKO6m2wBC2QCRXEHjDt0GEEGFkKDj+McAYsk4ERcA0RxdZv4uQkQSTGxH4krNqyYBMlWu4CEJ&#10;IJMQuTc8PhlAJEe+5A6IaPt2iBgXwmOChw0Q41JY2k1dAoidbHdOuk8AxQERWxO9uSir+clyFFNl&#10;pqB3oZ7NhA4hYY9DGahbiwMN67C/fg2dET/fuiXYJqi016J5xSJkRgQjJTwIiXQeAoiar0IZMDUa&#10;OzlWzoH/bIRHkBLK3gzQPlr4aZ6ZF0pzUvmxRq5jav7KiKVrIDw0JkSDCJVE1rTgGkmsmXrNtCaq&#10;BTOIeTOoz589nUHofgZXjZ6eY4Ko3bVVTUCSetqohh+qbp3e1txMgodciHpSybnoXl85DQYPjfuw&#10;AefPACOABPO9W4tD+RAirF3TTXjRuWgg38P3TzPNWAtnPwIfDfzj+xIk7PyHwDEVIB4M6GrmUSBV&#10;cIxSTzTWmtWWL3ioKUaORAnhWQ89hAenTWMN3xpbYYNBAHWWgryCqoKs9nWtDRABUgAStAQEHdNz&#10;JF2rfbtZzr5GgV/flb5TSfuCj8Dp6+5GgGm9EndzvRe/O3XNdedn0+vqftux6B7LSViQM+NVWNrJ&#10;8wVz5+Ch+z5tJDeiWXBVyo3omWrW0nWajl3NkGreCtF70t8CA7maqtR1Vz2u1I3XJMz5vcmVaAyI&#10;JMegYH+bs+CzBBVBQ+uEqCeVICFgeOs9Ewy6TscNcByA0XmBRKDReV0noEwARLLhUWakJRotLcrL&#10;cQIJwVBEWGjhk3xBJttsVxbqPAFimr4k67olRVYT17JSqxlshfIlSsSrZxfdhXNPro0OVVObK+g0&#10;nJLnJpm+xLX7uBdA1JXYed8ZIOZ+B0DsJqwagmKidIaHRHhofMrkGBVBxMppWE1QU3X3xPzdAFLD&#10;4FQrVS0y+3WESZ1gQlioecuVbnMkLpq57iY1f93e5CVwOLSW8JgQoUJY3Etq5tpC8JhR79TECHgC&#10;xZbp8cXgbyAiUPAejTHZSZmmL+7v5Gurl5dWSlTzluDRSYhZI98nZUBSPQUCPD4BirtITVF3iA6k&#10;iw5E2/byvH01a7Cfql+Sj7zoACQFMtgHeqIkJR4r+X+gZWBTI0ORQAcRxcCqtTAEhDC6Dg2GE1A0&#10;N1WgxzwGZuUZWKt016y0rFGr6WjhHBOcNR2I1u6wQWGWqmWQ0VQnZroT1giD+I8doJozA567ekCx&#10;1qvuulr+VVBQMl0JaHvyPavXkXpnWetva0SxPYmfPVWF8iAK7H4MjNb0J3QpDPYhfK1Avo4GGIYS&#10;fAYg/Hya+Vej5n1Vg1ay+b5pZi0OrUeuZjC9N00RrkCr5xq3QAkgCtIGIJSaddQcpSYaBUIldQUR&#10;uy3fbsdXE8yDn/7URFDV4Dk33i+pxq/uscpF6Lhq/ArazrPeSrYrsvMyel86rn29FwHU3jZdn+nm&#10;1NSmwK11MPT+/Fjz9mHQtEQXIxfCY7omkL9VAOXH70k5DTu/Yec2dMyX36cRr/fnZw/WZybsfBnQ&#10;Zzw8HdPvv4+fdbr5nGoOE/AEN+dnLORn9eB37CcY09mplCNQIJfcCZCFDPjuBIOvFysBBEYwKw5B&#10;AQFGwXIplMpgAYXvw52/k1Y4XMjvYIE+P6VjAoRkg0Wl4GFLMLGBoyauacWZdB9USVYGSrW+bw7d&#10;B6Gh0t6WbDdigSTfQGUqYNTktURORU1ecivUsuJCo+UlRUYrytSLqxSrFtF1TAFItZqpqM2LGUCX&#10;VKBG665LdvBX6QQPZwdhxpx8jJxBYsPE3tb5qeNQnCWYbCYsbLAYuEyAZBImt2vy/CcGSNXtswvL&#10;yRinc4e7mZQZCe9Czr27bpfd/OVwKo4mL0HEeXCjs24DzW2qmtwmAFy5GTsZL6m3l0Cyg9DZwXul&#10;7dw2SXq+jrSDwNpJaOzmsd0Eyq71S26TPSK+iwFfMsvxOmQgsZ7n7qLbRtQ7ZGYV3riUAFlu4CEX&#10;07tpNXo3r8Gy7ASkBHsiNdwf4QRBIP+hMiOjUJSeYgYMxrFmGak8BwESxkASRGBEabQ1FcoAH0ho&#10;hHjMQajnXAJkFgHCGvu8hwmRGQgiVDQfVCwDupmyg7U995mPWD2gGGD8+FrqUuvJAOrG41r3233W&#10;DAZta34n5RcEBMFCa0YIHvYU3mmJMaYvv2QPAJR0vVyI6YlFiCiJHuS5wKxSGEr4acp1e+10bVtL&#10;1HqZnI2mPFFuZL6CHeGhRZ00nbpcjAYk+hI6dm8suxlLAFENX8FctXYBRA7EqokraayBdYRldJTp&#10;TSSAqCYtgCi4KiirRq48gjefrRyBgqoAop5Nag5S0FbQFQAEDL0H+zXtZjW9J/u4ICdw6JhK3Wff&#10;q3sEihAFXzUD0Y1pnIVKSbV9bwZOAUQyzoDfoz6P3qdgZyfJzXtmoNeysgrKcgGBDOBKTMsZKBhP&#10;f1A9v+43n0MAmT/jYTobxySNBIgHnzPfEdy9CUAvvmetLCg3YCfGlafQvoK6XkcJbjkEX0/+Xl76&#10;nq2ciQYgCt5BhLcPfx89UwCxQEJI8fUEJD1Tz5NT0Ws4Ow/7dQQWnb8nQKYCQg5E0rYNEF1nzlMm&#10;Z+ICIjY8qkrVW8uCx6pFVp7DHl9iOxABZBPdh+BhxOB+GygU7B2yj8kxuAr60scBxIaIfY2rZ9ja&#10;RChMQmS5Ue1y9cwSAFzpHweIq95c6qWl0j43Vc7XOcs1PJZaTV8CCK+5rcnLCRhTdTs0JjV1JL3c&#10;ym3NX1NhwiBt9+rawesls64J79vK97CN2k53tGMtYUH3I+1YVzmhnQSILdOLyyFniAgUnS60m7p9&#10;RP2kTJOZA0bdBNz+mrXYsaoC+dFBSAvzQ05cGCHhhSjWyPPiY5GfnGhyFwJIBINkTCCh4a+p1bV+&#10;h6dxJeECitssBC54BCGER7Abncd8wmPedHjOnQ7vBTMRwiCtCQiVixBATEBmYAnkP6oP9+2BfQse&#10;fghzpj+AhQyangyeCoRyFJo8z57J1R7op6Atl6E1IbJSBZUI4zgU0HVc8DAT5emYAr1A5zHfNLUJ&#10;GpLclNyHABIhgChPwMDkr+Ax/UEzG+7cB+6HZsS1u/4qINu1fJUCnN6LgrQCswnarI1bgdcKvgKI&#10;2vHt9vv/f3Nn2t7EtWVh41GyJc+SbHm2ZWywDTgQIIR5MkMIAQMZCOk7dJKbObc7/ftPr3ef2tJR&#10;UQInl3TfD+spqUqqQYb9nrX3GdgS7OiOCkQIwt7FdR3g6Xx8j/MQpAnYBF8chF/DQQE4HAoODcQx&#10;xOf4jLsR/0yzJoBm9QVgwiA97geQLDSYGyoWxg1swFLPAhRxVdwXcMMZ4VQI5EDECtIKwPRg8h5N&#10;Nf2NR0eGw6h+Sxs/Ik3qt6WBAGyBCM6DddBjrymCOS4g1jQmMyfgdQ6vZQAAq1HUgdqcoIdDio7G&#10;UmP697bI3yU736TcLGLZW75LHYR75b7tPNrnYj/PwnU41gc4XClAUngghwfyfQ4Q/+x9IJM5kRQk&#10;Do/HdyJAnhwIIoKG1UKkWCyP9Q6K5S8fdOoTPt+WKwVICpGigI9SgKC3AQQVnQe9fBz1ZRsgzKel&#10;4N9THYAUQeQvgoxBxADy0FJVRUCge+9RAJL/3t+fAAsmfcwrjkX5+ulHpm8OH5ny0EBvh0sKkUyW&#10;ButAJJVBRMd/lH4SPJgx+Ae9/j4DyA+CBwIivwge6OcXD7sleCCAkCoFRZF+lX4RLPKyqVi+/CT8&#10;9lKifvLFU0HpSfjo7E7YkXPYWayFMy0K5QTRWrhwohWu7J8O720DlSVzIHsbS2GHnlcKTPRe2lRQ&#10;2cKxCBIrch2tRlUuZDyszgoQgsi8IDLPwkr1KTkRRnzHyQxp6a/pPygAwYE4QGpqmdpEgsOsJ162&#10;Fj7deYEHEKFLL2DYxAkJZnTXZe4qPnOitWzpJOoFAIbAjqxXk87TolaTuRCggYBIByAMiMRhKTAl&#10;AGGNjqbuD8fEPTNyfFXnW1KwYx4vBwjBuRPc5QQUxAi0uBHcBi19CsHk73EjvPfR1bTsKUBTjN7Q&#10;vafjJQjYBEUgQlHb01WAIYUIgOjAYap9zMHhMEEcZ9qRlYXYywmY4TomK2OBQXrNulriAgzXxAFZ&#10;0VuBmHviPrkvnisCRuckzcXfVI4D8ZraAb2acA4Vc1r9NpZkarQUpvTbTmtL8Z+Ce133bKkl/X0a&#10;gvxsbTJM6NiY/j2U1agY02epU3i9ApikAGlM13SvkwLguLZyuAJbU/e7gJvR89Z1PuAxNjoUqnoe&#10;HAb33JyPINnQb8A9AwyA4iDxFFof0HABA5dDAXVSVx0HknchCBfiAHEH4ukrAEL6ihoIPbIoprsY&#10;L9J2Ig9ioRwo5GGRpq94jbxG4jB4m44CkFRdAEn2ddVG3qIUIkWK9RKvpRTDIL//KOoa+Z6oayp6&#10;fSZ1Ib30OjgKJNfgoMgX7l3/eBb1ncAASFwU6tv7JQeJwUSBv0jpyPh0YGPRZ10/CkD+2j4veNAr&#10;7L9fHYbfvnwWfvtCevVp+Nujg3C+tRROLs6G3VUG1Kn1vqZgJpdxUS36K/unwjm1+PeZt0mBEidC&#10;jypm4Y29lxSIFUyXFdRWZyuCyVTYmp/UcQUsXAi1kJmqzY5LzcTmgdrbsbEiQGRTAWyNYEU6RMFh&#10;QTBhbEStOirnovOsNC1dBUCAB24E8Zr9nqryegeBHAfiaSUARM8iRqI7MHAdBgzJHQi1nG0FatJX&#10;jAshpcZ06qSvZhW86PJL91+bjFGBhToJ6TiCMdfCiRCkUWz9Z61gwSzWF+K0GwRq6iEEbVr/BGkg&#10;QjCOhWMFYYCk87PSH4EacS6rjwhQAAGl7gIBBd/Hlvvw+2HLPtwTMoDoul6Q5r64FwBSGhTAFfB5&#10;XdFvQN0CgHBP3KOL+8Il4UQItPRcYtAd0CCwA5L1Nd27AnW1MhqO9fXp3MfClJwUqUrGolDfcYCk&#10;7iOmnKr63ph100XuPuiqC0jcHSzPk4KrC3w6NsqI+AjBmj4L4PgbkCKrjNHdd0DnkgPKxow09G9v&#10;sanffGVVjmWxncriebhv4ME1u1JYqVKIHBUgB3w2gUhaA2nXQZKuvU+9N5ZE7ytGn7eDeg+l8EBd&#10;RfYC+fmK5MffBBCUAsRfF4Gil4qg0a10sGEHAA6PvNLP9BI9w1Jo9NL/J0BSiPC6a7/kACHoF+ln&#10;XceUAgIVfDavFCK/fAFE4iqN//3yefjtq8/Cs5sfhv1VQWOpJocxG06szoUTAsjxpXo4f7IVrp87&#10;HS6d3g0XFKzpjgtEzpAeUnC2NJb2bSi4rSiw4UKOCx6tuoKNtCwX0pwSCASR1pKAtL9jkwnaGuZb&#10;cjUKLjurq2rxqyWo4IDW9B+WwEyqi15PBGdqHdQ/cCAUygEG4EA+0NBTVu4GvJiMSAdt6D6LAMI+&#10;lqdlXXMgggMBEjgiFnVicSdAwpQn5kAUtFjbBICwZdZeHA4BGWfgtQjr+ST3EdNXpKLmLEgDDQJ2&#10;CpDaFCmvmB4iSK/qmaNriXUUBEBiTSTOnutg4LquCK6YtkoB4sDhvcOF/Ux+6Kk1toCMwXlDTP0+&#10;qEA7PBTKAijdb4FXhFq8HwRAcEqL+r0IvLTkPW3Fa+CBaMkT9PvtvMfChIBU0/sZyRwIYNT9kMJq&#10;6N4ASNyS1oo9qYAHgR35e64JQFYW5NAaDUEOB6W/m6BDKg4nwm9mv53ONV5lzEh0IF4cnxPYF+YX&#10;wpLOsTBP0T3WPjjm7oM6SJ8toJ9BJAWJA8TTVQ6PNwHkbgFEcCJtoFwXUBh06BC5fys8fdCBiE9f&#10;YkC4H7vtOiCKAOLHEOmvIr0JIumxFCJ5oPwZAOk+/jpAisCRVwqMvI4MEAXoImDkVQiMvADEEQGS&#10;h8h32Xd8n+3PAPID6a0CUTdxOYjeKL4HkPgORXvr/fVYLiR2Pf5e9/Rfr16EX798EW69txdOKKDi&#10;OLZW6uHEejOc3NB//vlpOZJmuHxmJ5xXkAYgQIM0Fm6ELr0AZFEBbUFBc5kuu5PlsCLXsTYzGlZr&#10;FQVcJiskjTVq3X0vvrcTzsrVnNrcsKnemR9rl2knFGAWyKXrPy5BGbHI1LJaj7gKgEHtg2lNgIi7&#10;Dl8rgskMmUqEekfbdWQt7aMAxEbWM1BS3wcgjBMBGCzmNKagxxYHAkDMhWQAYU0S4ME1AIevy2EA&#10;yVq+gCAKOKilK7kD4TVpI1JYwAb3QUBu6T7Y+nu2BEFqEXTZ5ToAwSHiUEhh4kBBfNZTaw4X+67g&#10;BTgAGfUO7oPxGkPHjhlA6HpL2gkHAkCAIeBgyzMBEMaErOq3INATcHEdPoYCeJDGAiA4hsH+Pp2z&#10;L1QF5ilqXYxal0iRjVdKCuwlfW7UekoBELrb8l2vR8SALyeWBXmuyXuK5xTSGzNxjiwAEjUa3ZFg&#10;DkAoolfG5Kh0nQgg/RvT32B1md5iC2GuXrfzAgyuwbVxIVy37UD+KECQA+QOabAeAi4GFrr83mSe&#10;ravh0V25kgOB5F5MaZHKYuLGFwcd2Sh0gSCFSB4gHPfeXHk5RHrpKABBDg6X9cLK4JDCoEh5eLz+&#10;HcahUOOIUEgh4VOcoHT/UVQMjM667vF9MTDyKgRGXgAiA8g3zx4Uqgsm2Wddvi+FyJsEYL5Det3u&#10;cnyE7ztQOuNWpM/jgMj/+dvL8NPLF+GsgjABfFuwaAki63IeG8uM5ZgwgFzZ3w3vKVgzbfsuAVbB&#10;GHhY8ZzgqUC0pP+kESAlA8gqkvtYno0AWZAzYaElVujbWmnaHFmMWLdR63IgLVrnCri0/Oney1iQ&#10;DQXfrdW4SBHuwpdJBSAOC8QxUlpePPdgypbADkzeBBCvgTDKnnVNSKtZzzAFEpxHRUEPgPAe9wFE&#10;1hUo6RDQUuAEWFyL4raPUOf6Dg9a7VERHog6CCJ4M5cTQY+gTP2DQXQsHMUMtTapYlZvADAAZFZB&#10;kFHxgMqL5jwn95CHh78GIMhhg2IXWmo0EW6k2HBCAGSwr8+6FqMxPTtBGIC584idA+RAszoNU7cT&#10;zFGauvJaCIGYusWQ3AcAGZWrG8fZjDBIc1DXGAyjcjnlkraWXhrTuQQ4NQAI4HwfOCGCubsSRKBf&#10;YsyKnsPdHL/nBLW0rOdaU59h9Pu0fi8AUta1KmOCi86zJvfVWt8wB1ITgDhfHiBWAwEWRXUQ4OEA&#10;ARYODwYUdkEk+xzfuQ18AJFczY3z58J1Vr86u29bxP47HzJh4wc6x6VwXyBhkf6Ht7NR7HInzLP1&#10;5PaN8OzOTdPzu7cEiDttWBTBA+Wdh6sIGql6AaSXCzHlwNANg9eVgsPVHnciOUBQCoAUHn9EKSgi&#10;LOKsv+19el0EiyIVAiOvIwDEVQSR/HsP+KlrSfXtoc6Depzb9CJVN0h88KP1Cnv5JPzzP56Hn754&#10;Fp7cuBr2N1sKooIBReeVeQUVBZ4Gq+VVw5nNlXDt3GnBYzOcYz4qfcbTWNQ9GIBHHWSVwKQA2qwO&#10;heWpUlgTPLwr7/xEKSzVxg0g1EAYtX5SQYcaCAA5STdSBTICMy3/LQUolm5lZcEdwQGn4bPd4jYA&#10;CmkqYAE0GLTGgDjeA4s0eEaI1BW0qXUAik7PKwcIr9nH+JYTOp/XQOghRu2jqiBKzzC/PyDCeBVc&#10;CKBj8SqAwXgVgjrXJaDbyG8LuE0FaBS7mHoxndcEcCYEpLUMZIAHU3oYNLMR2YAEiBCwScdwDZax&#10;HVeg5XV8RoFAwZb74NktPSVxL74PGdj0WQcO0CC1xj3hQOjBxP0MC5qksXAgBGJPAzk4eA3QeD7c&#10;EYMACbjTCrwEXVyHw2MJOGnflNzN8JAAonOXdO6KIEKPLARAKnqmMatRCCgs02u9pWJvKwI4hXgA&#10;wntE8CfQA5SFbKAh4hlm5S6YFRhZ12eBt6kGCs6GIvrwUL/VVAAQRfSVpZUw3yDNVjVnko5a594N&#10;ILc/7EAjBcdRAWLwQBlAgASwYPH/S6f3wgendsPl/dP2/tq59+Ryztnsv3cvXwh3BZIDgeTedcGE&#10;KVGuX7bBhx/rP/BhBhEAgpNIXYjDIwVIERxQBya81r72+853HCAOjSKAdEEkB4Y8MPJKweFKAZIu&#10;zfuu4IFSeACLfyeAoPTzBHdGx/t7dBSApOf7OpOPtM/r2+cRNm2AZC6EAY8/vzoMv371PDxXY2af&#10;wYH0lNF/dOoHLQGi2SDYMIpcrmF9Uf+2WThqywBi4FCLmxoILmRFQQmt1gQQguf4cFgYH7JuvACk&#10;STdeAWRF5wQeJ3Q+AMIAQiZZ3JMTOb6gQEpBszpmQZqR4KdYH4IeSbofIOFOg8Aae2ApACtwc8yk&#10;+7LeVgIIdROCJy1utgRWA42lq7q77jL1Cu8BybYAYkBRwFhWwKEGUiO1MthvIPFR7EAEBwJEEFOO&#10;EJhJYXFNrocrAWoEV8YkABB6OxGocR1sCdykryhSE7QBiLuOLRyWAIoj8X24GXMgE8yayxodAwYQ&#10;B8KbAIIcqEDWU3zULhwgbAnAtN6H+/vNfZDGmtLfZV7fpaeVBeJ6p5usA8SK1ArkMSDLeemZ1wT2&#10;ZT13dBANOzYy3B+GBBBG3uNCKnI3AITR6QCE1BIAKenZxsr6XQQAFnMi1eTOw9Nk1FgcIjgPBwhL&#10;0tb17NZjrQAgnH+QNVFIoY3HObIatXqYmZoOpeFhwWXAVBE4zd0IgFyr7/a1D8Otq6yH+4GJ13cU&#10;yNnv4v1dBXaX77fvXb4Yrn94Ieri+3GhdsHiA8HjvK3Otm1TNfCeRfuvCiIs3E/tBehYGuxqB1Kx&#10;+N7p+vvk9q3w7O6d8PyANBUQoHZBD6oHps/0nn2ffvSgrRcP77f1/ME9E68/1dYdjIFISiHigEiB&#10;ksLER6F3DyD8Y4rOwyHTcSD5WoantIr2vws5sBxafxcI8gI6KSi6x4EUH8u/z+//9nm+q2/OOSTq&#10;/lxHRZ/Nqwswh/fC35/cEXzuZ4X0xzaw8TtciODxF0HpwqlNBVCCYi1sL8+F3fWlsKHAsiwYNNT6&#10;YxoSpm1nwahzO8fD/vaGFZtZ+4NpSVgPhAkIbWyFXMuC3MaSnMeKwLHaGA+LMxTQxwQQBUcFq5Nr&#10;CooKKARoArHP1EtrH3jQfZdU1u6G4KTgaTUGUk8CA+6CLSDwsR0OkC3uabVpAGCKlSUFD6ZR4TmY&#10;UoVxH4DCYJQBCddAEI2BPkKIegbX8YI4wZlUEXNhkZoi+Ppxn8bDRZddn4YE5+FTgzC9CvUOagwE&#10;6RioCXICwVQ1TFZHQqXcH6b1GxGId7ePZ2kraiQdiJAqAjAEasZN0HOJ7rzAhGtSsLdeX7oPFN/H&#10;NB6gQA4WBwlabqd+6OEFHADIuAL6cCgPDZooRscATRF/2mohBGSv8XBfDjd6UwEXwNKSy1zTdlH/&#10;PjjGQMkRORB6Yg0ITiMK0gTxkiAyPNSnwD4QxsdL0nAolY6FIVJdAguTMNoEjEBR1+eajHBnuhOc&#10;EZAAcFwHzenvPjtVCTOTY/a7sq3p3wPdeIFFuTQigAhQahQAH/axxXlwLwPH+kN/37EwPDgkwIzL&#10;fahBsbjUAciNtwDktsTWj93MvuPwuHbpfLgmd8HKYpdZnCQDyPmdE+Hi3k4hQPIpM6+pABPvBvzx&#10;zevh6a2b4fDObdOLAwJ+AhC9BixA4lmiQ7mNVAYRdxuZGNnuEHGAUNsodB0EfAX+dwUQh0ccE4JL&#10;eb0X1v+FUoD8VQApEisrtgN/JgdCkTtJQeGfc7U/9y4AQloq/ZyLY9m+FCDfPLsnHYTvda2f5D4o&#10;pFP7+OWrZ+FrgeTKuZPh+EpNLfda2FphcKAciIIsQRc19R+QIAw0Pnxvz9YBiWuBtMKpzdVwhnEX&#10;cgM7AgBQYXzF3MRIaMh9rM1N6L2C1wznYC6sCbXy45KxAIQeVwCEYrUXrClQ0+LnNRMqeg+ndQVn&#10;D/BeHGdLIPdW/pbgsbUSi+HrtKp13wh4MOaDLVOtbGYuxeVQQqS4OB+1kuWmnsVasHQzjQBhS0Dm&#10;cwDEBgfq/hABjaA9q/unrsBkgzGlpmsIHPRwYksLn5QVwZDANj42LA3qdUktZj27vgM8gMamYE7q&#10;i3QR5/fBfARMAAI4AAjQYs4txLWtrqHPkfN35+GwcBfi6Sygsiqgkbqi9xXOw7ex9xW1CaZXoQhd&#10;t3uPY1biGAvuJ01rWaGa62sLUIAI+5nVmM8ydUkKEFr5JbkvB8hoWb/zpH7zyVIYG+uXW5FDkTvh&#10;epw3ApD5x+rm0Ki98LwU4Bv6N7Y4r+eUugCi83UAEovjY0wdo+ebUKMFh4GL8boHUBkeGDKA9B+T&#10;SymVzZk0G/Ohz93HDTkJxGuHSi/557vggS5EgFw5u2+wuHhq11JYl86csvfsv/b+WYNHvnCf1mDu&#10;CiLeg+vRzWvhE7mRp3Ii6JApUACCXEeUAMHI9nt3bXS7jXLX6ydyLSa9R+xjwKKnrvIuw2Hh05S4&#10;UmikKoLC71HXgEIBJK4Lwv7iQP9nygFSdAwx3xaz/rq+ofCe6feMZu/SOwDIUZSe5z/lQL4WROjx&#10;xSJZFM9/ffUs/POvn4UHV88pkM9EgCzV1DpvWC8kRmfP6z+bQ4TAiwO5cOqEbQHIB2d2DCoIV4IT&#10;ibUEBZG6/pNWB819bOr8OBIgwnniWiFxviscCAIWCJgwuhuAkCYivQU4rM6grRfL3RkgUjYEfjsm&#10;R8SCVtz/SgY/xDM4QJina92cQxRAIg3WcRTAIKZ2OLcBJCuKkyoiZcR1DTL2WXpe8dkogrZ3reWY&#10;zVmlILqm5wUe1DsASCzyjhtApsblIKZGFfAUkBXgaMlT62B53pb+HgAEtwJwaGUziy0BlZY8wZgx&#10;FA4QAEYwpTss+yiucy/uQNx1OETa7/VdAj7XoMsrtQMKzyMDpK/6dc2SHQMUTGsSx6GM2z4HCJDg&#10;WeNndE7dC/ft4GvKAbKf3mNl/ZZ05SWFNKTzA4/SyKDBgtrEjFzv1FQ5jI72R0eiZyYVxfV4Hrac&#10;F1dmANE9GEB0bEF/awRAajqPQ8QBQq+umn4jxpUAkRk5D2obaU1lQm6rNDQSXYgAMjI0HKpjgvXE&#10;ZOgDBggQvAkgDg0HRxsaqQQQ1jUGEjgNgEE6i9ep8wAawAJwFAEEF+Kz/zJ+pD0FihwIgxGBxKGA&#10;gHjNvseZPtZnUz26E7cce3oQJ3AEIg6QtzkNgwUjxaWuff+iegHkbfNevQvlR6+nAMmPckfMCtw1&#10;A7Ag0p5PS99z/S6QdAEESPQGRX46FFfRZ1H+Mw4Q6iDfJfNx0evqpy8OAzMq723QWp8Jp7fUiluu&#10;h40FitqL1oIn8AIR0k44B0Bxfm/b1gA5e3IzXNpnSdsNcyKABTcSR3VToK4JGmUF7oq5EBzJ/GQ5&#10;TqaoALO3LthkACFtZeMptAUgOBCfG4uCPsXpdQUhBwjBnuBuQWSa2WDjUrIOEMaYcB84j/T+2wCR&#10;lvXaAyoQAB4ODIeHv6e16yksZuKlYM0+1iWJTihCxEFCyogAyb21AWKBNQKEojnpK2vF6xkIcEBj&#10;rqZgL8jOTo1ZEG47ED0XLXgCMS1wutGytsZItqQsXV/jiHRAgaOIzoMtIPPuxDwvz8oWaKSOhPcE&#10;YIIyYABMgKqiZ6WIzvUIzl5ABwJ8riiF5W6D+3X5dwAIn2VtkVG5uQGdG4CgkWHgMWgOBIBM63cA&#10;INUqYzX0jLgEXc8cSHa/eYBwz/yWBirJAYLyAMFpUMyfECx5bcX5DCIGELmv0vCIpa8Qr3EhyACS&#10;ugmHSAqPPDiYuC2VA8Rn9U3dBUV1f912GFm6ygrwWQrL01eewvKCPWmsx3IgcRT7bYMBW3cWvu/h&#10;rettPZBrScW+R7eAUOwqbEV5uRAAkncd/j6FhQHjHQPE5QBxedBOA/y7VtE13uRA4ronvaeWT4Fi&#10;UMGdvA0k7wAgvdReHEtKzwNA/pHttwkdBY8fPn8aHl15X4F+NpxYmwu7xxl0V1fwZRrzRQu2HnzZ&#10;UjuwKdgFCqABQIAJ+wDI+7vb1ptqvQlAKErXDB7UQZZm1bKeUOt1HIiMChJzYYexD8CBIqj+wyJ3&#10;IYy5ACA4EUZ5e4F6TcHC000e2BEBkH2AZVMOiMI8979EUNb91xR83E3xHOs6tpwFTuR1AZfDw50I&#10;gZZWvAMEFwIcOB5dSLe8BkIw5z31D1JZgAOARBeyqECKo5iw1nGECFvSLKM2eJDlVq3mIYCs6DoE&#10;YFrgAIR6ALJFmnAiCpwAxK/rdRDu22fc5Vn9eRwe/swRIDHY4oiqCuCV8qCJrrYMICSAE7wBAOI1&#10;wOG+3H04QAAgYh9B3kFCCovv8j0K5YDDIeIF60Fdj8L5eLUUpvV7zM5WFOC7QWWg1mvODzxI+XGc&#10;34dnmFcjwQECUFAEiH6nDCARFPQWi12OKcyzD5hQC6GojusgjTU0oN9BrxGv+xwODgEgkcLDAePg&#10;uHLxXLh84axtkUPkuo631xPJQGGw8G2uxuE9udL3Do10vxXVfRS79Cgrrn+SuRFzGdr34MbVcD/T&#10;ves6dyL2PbyBk7khF3LLpk3BhThAHBAOEFcKljxUimDwe9SriO7B/c+ESK/zuxN5TRxjjRKpDRJX&#10;D5CkbqQQJH8yQFy+j/PQ0+tbvcaNsIbJLy+fWV3m0s5GOLnaCDsbpHAYFNawHkwEa9xHY7xsIvjS&#10;O8mK6Gd2LH1l66C3VgSKOPBuf7ulLYV3JiZkHRC1dhs4gBE5kZI0ZgBpjJf0HebQijUQwOFdYnEf&#10;vAccQMQmK9Qxpk1f1X4AElv80Rl4AOQ1wRy4AEBb0EoOZFmug/ufVhAEIjgSwEKvqzUp1i7UOtZ5&#10;PI3j4HA4IK6B2yGFNTp0zCBCYOazHLf6RiKCG0EcF9CugSiobqx0aiA4EOoNBD1y9ggHQhqrNl2x&#10;CRRZiQ+AUGtZ1v0QMAmQpHKAB6ml0QwgXgOJNY8oADKn3xDYIXcdQNd/N7YRKFNJkB2zmswY03yM&#10;4HTkCBTQpwUipn0HAosAXN8jhQVIgAiA8BSWg4Qt+1yWWsrgUxWQB+WiUoCQyiKtRRffWAcphXpd&#10;12hEcPk1+Nv5a+DBdbgH7geAAA4gwu/qAPE0FgCJ06QwIJFVCqcDEyp6/YPBg3TdZbQ8zsML6aSx&#10;BvsH7HWfOw93Fw6RdF8KDtYcYIpotoh9ly+etc/EtUQSUACEDAqpSE2h/H5XEUh83wO+l7oLweWh&#10;tgfXL4e70kHWU4ztgcBxkEEEwACap4wvEUTozpvWPzyN5a/TtFb+PeruhtutDhh6q/s799tiKvci&#10;9QKLB/l0n3/uKwX8r5Lv2Xdz71Ol50Cdc3P8oFB/PdTnpBQkKE1tdSSYPKOG0qlLoDwwjqpe309h&#10;kgp4fCPn8f3nT8KPgsfPr17Yb3s6G2W+vUGOnlQOo6oVVPgPp2AJOAi67TU85DQACKkq4OE1D46x&#10;j/esCxK7wtL9VS3H8YEslaX/1BTWJ8o6jgNRq1HQIG3l8jQW05c0JxVU5UKYD4t6yILugy65BGcH&#10;CFuvW5De2lTA2gQg2SSJ3DtOZpYumNnzWC8sfabF93QffNdh5ErPDZR4TdClJU8RPa2BoA5wvOeW&#10;AmXWwrf7tWPAZVHnw+nhQJoKiGoBkwbSfVpqZ47eWHIgCnSsFhh7YbUEE6BEzSfWHUgv4UIASFkB&#10;mAkJcSAOLe95BZwAiNVDBMA5fZcpYRoKsCztyzNExe9QvJ/h+mqlT+vvNFmV0xlRIBcwq+WhMCEI&#10;M3Axug6BSIrgAyA6h1wIQd0cArBXUCe402sMqAAAaiek7uhBNaG/zYiAwfgSdx8MLkQlgatcHlAg&#10;LxlYm/ptvGeVXwd4OKh4DUD4fRqzarjY+CXuccpgwj3P6XeeM1jrve4Zt9Go1w0gjFkx4Tz0780n&#10;bcRxDPRHgFjBXzBh2wWQFBq+RQ6PIwHkSjJ2RAGfQrgDw+XL46b7UoAg9jlAUoi4y0ApSNL99wv2&#10;k8ZiQavDuzfD84Pb7RRWqhQev0ftGYGlfyeAvBJAUNd3k9dFSs/TPreAYFPNF8gBkodIMUBwJp1e&#10;USlEikDwNvX6XhE80LcvHoWvE4D8JIC8uHc97K3Nh1Pbq2F3a1n/AWmRygmoZc5o8gUFsTR9hcsg&#10;fUUvLGogAIPCOfvpeQU8cCW2hoZazzvriwaQxsSgAvmozjGhc5XtnHSvZYS3g8PTWD454Ype1ypq&#10;CZeGQ52Ba4LInBwMAYAisQOEoE2AJ4hTJzmuQAIYWE7XAdJQYEXzpHD0nvSVje/IAYSWOAHfA38R&#10;QHxJ26IiOgIgnq4iIKMIPB2T41hfFECWlgwkHlCpadQUuGmZs0BTbYZWckXfYSQ6XXjXDSDMjdW0&#10;7rWTFsRxIcwjhQCIr0CYBwiFdO4dB2LT4RtAKPDHkegpQGIKi+vLtSlwT1SGQ3kY9xHrPhNyDNP6&#10;HbkHzg1AvKVPsE4BwpZnBB7UcQjy7CNtF3ufTesZyjZNyjAa7AAE90HRHE3IsTaYwQAHgntB/La6&#10;FtfhGojX3FN0RB2AOES4ZwNITQCxupO2AGd2NkxNMjNv1cCB66D3VewNpnuSA8F1DAocpK4QECkE&#10;SCoHSB4iDg8/du2D868DRAE/BYiDowgg6CgAuZcBwQEBGD66faNLFM5d/v4xRXimR7kf6x/5Xlgp&#10;RIr2ozw4ipS6k69QATxeV3EK601KA3xvgER1vqfjrDvSte91peey8x8+DH+TayjSHwKIQUTB3/U8&#10;wqCTyuqWg6KXOp/Ng8QVAfKPzz42B/KdRO3jxy+fh4dX3g8nluvmQE62CGoKxhJwOKlWI2DAeRDw&#10;Cca8Bxg4EHcfvLcpP3SM9+xn5PiuAsYeU6lb8XzI3MdGk5pKWcG8FNYFCNJXvQCyKjXG5ViqrCNC&#10;DzBa8qSrmD22GCDrEg4kAkTnoBsnAFFL2qaPV+BY076WuSO1jN8AEMQ1LCUmGDpAvAYCREhp+T0w&#10;eBCtEzB1D6SxmNade20DhHSdALK+yPxccfoPS7kwBxOpOu5ZzohgR6plQb+FuRadj9Z1p9svXWcz&#10;gCjQHgUgwMN6YhlA9DcRsFKA8FnU1N8ZIDAmhV5hVv8glZR1HJiUi3MHEgESW/cGEH0/AgT3Eese&#10;gJT6hE1Lz1gN/btappOEjs3VZkJVgXqAVr00aF1546A+dyDUQSaqI4ICvdMm2jDgGfl9SKMt6W/D&#10;7MpMLU96ze6vACAN/TvC6eGYmIByBnDLBc1KjDhnoCByeJBKi/cigFD/YCxMiYGNJXMlfTcU9LsV&#10;ayIuIOJ1jg5I4haxlOZVHMulC3Et9XRQYAYCBwYppFRvg0kRQLrOy3myHlYf3416LEi4Prl3x/Tk&#10;/t3wVNB4Ln3mva9ycEgFXIpU9FmUHkthkq+b9JZAk8kWluqpToBP4dEbILoHqQ0ovf7LY67RDYwi&#10;peez5XQzYOSV3oOvM9JrGnnUDZN8neRfFHWVIr34OOrTx+Gbzx/bFhfy/ReH4eb7e2GbbrsraunK&#10;LextM6stdY21cGoDrco16D+pgkVLAeykWpKsA3Lh1EmDBrAgpQU8EMDYVrCjjsGsursbK+Y6Ylfe&#10;STkTemWNyVmUDBRW/wAc0roCDtDAefCebUPwWJhU0Ndrrk/NAoggZrwleJvzsIBN6ogBe4sWwG1K&#10;ER1fBICsgjhbNaC0luo2piROfEhAj+kmgjzBPtYDYj2E83NeH3MCVACI10AYac5ngEvMycd0CkGS&#10;oJ+2xuNxgNWZviTWP2I3XlJMtKLte/OkkmgpUwiXg7Hv08LGsVB0j2Mv6F5LAR2AjKqlTFrLAzst&#10;dEaKk1YCHhTQud95nI6CKwCp4zBxmgqugNPAw/MLItQQSFeV9ZzDVkA/ZgDBgVl9QYHaACLFHlEK&#10;1AYQgjnwmA9LPK+ep7W+GraPt0zHcVN0CBCYWWVwXJCi/nHsWBwLMjQwkNVD+hSw49iP6hi9sXRd&#10;3XdDv0ldf1MGATKXlQPCIcHvxv3Va3pGZlBgvzRnxyYDI89nJebAmtbvURNUcCITcru+xgiDGcty&#10;vrgPK/DrnoaGhsLo6GioVCqmUqkU/hflcT2BKrTr0gAAAABJRU5ErkJggg=="/>
  <p:tag name="ISPRING_PRESENTERDATA_0" val="Tmd1eeG7hW4gSGnhur91IE5naMSpYQ==|VMawIGxp4buHdSBkw7JuZyB0cmFuaCBkw6JuIGdpYW4gxJHDtG5nIGjhu5M=|SGlldW5naGlhMTk4NEBnbWFpbC5jb20=||ezUzNTRENEMxLUE2RjMtNERBMi05MzM5LTA0NUE4NEFBNjM2NX0=||SVNQUklOR19QUkVTRU5URVJfUEhPVE9fMA==|MA==|||MDk0NjY2MDk3OA=="/>
  <p:tag name="ISPRING_LMS_API_VERSION" val="SCORM 2004 (2nd edition)"/>
  <p:tag name="ISPRING_ULTRA_SCORM_COURCE_TITLE" val="Tư liệu dòng tranh dân gian đông hồ"/>
  <p:tag name="ISPRING_ULTRA_SCORM_COURSE_ID" val="D70D7437-0A70-438B-B3E1-1CF9BEC7C57D"/>
  <p:tag name="ISPRING_CMI5_LAUNCH_METHOD" val="any window"/>
  <p:tag name="ISPRINGCLOUDFOLDERID" val="1"/>
  <p:tag name="ISPRINGONLINEFOLDERID" val="1"/>
  <p:tag name="ISPRING_OUTPUT_FOLDER" val="[[&quot;v\uFFFDW6{5858AF90-61EA-4A3E-A10B-240642A358DF}&quot;,&quot;D:\\tbs lan 1&quot;]]"/>
  <p:tag name="ISPRING_SCORM_RATE_SLIDES" val="0"/>
  <p:tag name="ISPRING_SCORM_PASSING_SCORE" val="0.000000"/>
  <p:tag name="ISPRING_PRESENTATION_TITLE" val="Tư liệu dòng tranh dân gian đông hồ"/>
  <p:tag name="ISPRING_PLAYERS_CUSTOMIZATION_2" val="UEsDBBQAAgAIAHldz1I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DsvA1V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Oy8DVU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7LwNVeItk3ZIBQAA6B0AACcAAAB1bml2ZXJzYWwvZmxhc2hfcHVibGlzaGluZ19zZXR0aW5ncy54bWzlWVtz2jgUfs+v0Hinjw2hSdo0A3QomAlTboudXmZnJyNsgbWRJVeSSenT/pr9YftL9shKDIRcRFs63fYhQyyd79ORjs7Nrr36lDI0J1JRwetedf/AQ4RHIqZ8VvfOw87TEw8pjXmMmeCk7nHhoVeNvVqWTxhVSUC0BlGFgIar00zXvUTr7LRSubq62qcqk2ZWsFwDv9qPRFrJJFGEayIrGcML+NGLjCjvmsGBAP5Swa9hjb09hGqWqS/inBFEY9CcU7MpzDoMq8SrWLEJji5nUuQ8bgkmJJKzSd37reW3q+3DGxlL1aYp4eZMVAMGzbA+xXFMjRaYBfQzQQmhswTUrR4ceeiKxjqpe4cHzwwPyFc2eQp2u3lseFoCToHr6wVSonGMNbaPdkVJpkSCOYhqaJkTIF0bW5HU5JMuB+xQvOA4pVEIM8icVd1rhxdjv+OP/UHLvzgf96yqzoiwG/Z8J0zQ67b9i8Ew9IOLs7Df2xoU+u/DLUDbauZMPxr7gT8I/fHF6+5wS4S7UkuM3292e1ti3vmvg2647UqDZn9byOhsOHDDnH0Y+eNed/DmIhwOe2F3tEQVd3jlttYq6xe/Bg4icrl6vXWSpxOOKYNgc+uOK6IhXDEsZyQUHQreOMVMEQ/9lZHZ7zlmVC+Mh0JUuyQka6qMRHpsvK/uGY/ylnSWEBQDlyx9+/hl6dovTta2XrGrL7d1p5a1MtiNEqHFd9a+enBcqv/y6GH171G0NqcxEQMsZRGyNjfwqArPltGxevj8+cNa3LNaDWuNowRCqb6JhKsjN1LU6I8jTecQp8ktXac5Y0GeZULqZTBdHSyVuIemNhV87f6ZZzQRLC7tRtIJiQc4JSsJKLikvAOSVQ9NwVMYWHSYEY4CzCHpUQ1WjkoClU+UprpIdp1r6aakmCHgg6xMUD/YsHqUYKnWXKO0j0k0UeOPgdBE/WmP2w7dKxowMAEyDuok7/MYtSW+giTtIj4i3EXsDC4PMxeISCclJFZbSKImY07CKXizi+A7MlFUEydRkbMYLUSOGL2EcxYI/C5P4b+EoNXiAE2lSItRKGA0UoVZ5pRckfiVy0IfYIk0ByRUSxkj2q7wMaef0YRMhQRegudgNhinyvLvb0WcYaWWpPhGxyc2xXYHbf/9E7NBHM8xlCvbkYN7kzTTO+HHC8SFvsHBcUQ4h1thjBLTuJhz2dv+l5uhjDBg529kjTV+RdOc4W9JXx7ICvUOTb6bVbYx/KMaOC+b4Hnh6MZ5C2pwcQomsZwwEUF2oDwnroQR5khwtkA4gjJJmbAxpyJXMGIDhKVWX66hxcM1LZ5mkMlgRRkT6UR5UH12eHT8/MXJy9P9yr9///P0QdB1ATli2CxnK8jWg22HM/JWi/MI7p5Wwg11q6F4BHRvW+GM21bNB1oMZ+QdjYYz9na74QzcaDoeQT7QemxgO0KmJurEG/a8uwt1gHeN0s1W2H3bDT/cQVC4wmbBVquYYvLu2rKo9H/U0jLwm+PWGQJznffC4NQlPAwERGIdJRBgpuZVjCOmaA1cZIfnIdjfd6I1ZnaqW8f+WydCMLhT1HVbdjB02vAbF6mxrTNHKzWmkwpQN8xsHoTKgdEUCt34u2WBr4nJTj78jcP5zsLc/yNUfXUbbGPdjkIVwTJKdnZ1f41ksksD/cTH/mO/H/qZX+IEhKAUOmA3jWPimErtK2oX4T6Wl0SiUAimvmvwWb/Ggd/vvh722r9AoP9BT9A+lZ891r5zlO/f1z8MmpmUcprCsZqWvPya2Dg+OqhV7p7a2wO29a+zjb3/AFBLAwQUAAIACADsvA1V6j2rimwDAACaDAAAIQAAAHVuaXZlcnNhbC9mbGFzaF9za2luX3NldHRpbmdzLnhtbJVX227iMBB971cg9r1saXdppRSJW6Vq2bbasrw7ZAALx45shy5/v+NLiANJQ4sq4Zlz7Lkcj0WkdpR39iAVFfyx2+8OrzqdaJVLCVwvIM0Y0dCJiYLn5LH79Hc+7/YcRDAh30FryjfKWApbhyIwzrUW/HoluMZ9rrmQKWHd4bcn+xf1LLKNJTCsSzlrsoLymB/9+/H0Ioo/4248mE4emggrkWaEH+ZiI65jstptpMh5YkK7NZ8m2vaQgWSU71ojYlTpZw1pJabZzaw/619GySQoBSakh+moP/rZymIkBnbMfnB3fze6kFMe9XljTmh7qqi2tEF/cDu4a6JlZAPVIk9m05vpbTOe4+7VrnwalyNo+KdbM0fxH0B+aXOR5dlXNJJJsTEFPeEMzKeVwwRJ8PohYfpgPq0Ek5A5qFWQitEE2yBkYgXyfTyezhpb1lRL/zUcEpG521KwN9OEk+lhFBIzGGqZQ9QrVs6ntuLjNdd4mWC4JkwhIDSVoDfM8I3kqtimaitxf+CD8iQAeUOJWAqWpzBx8QbAqr3ETyZjO1fC+I62IEAJe28MIiyNJfIFy3qGDIwl8t1065Wzwxn81OM4hR7GxDfz8+qjFzjBZVGvYlV4zUlzc8tVcLQ3FJhUJDC0slrQFEzXop61uZB6ZzFFnOzphmh8l34bXHywyaiod+LwSqvXVaSpZlAnt5XIpcJg0L302frO1XgcxT0caqTnsNYFumosm2Jei1ALdt2udL/dsW5u3dH4ljx2UyJ3IBdCMNXteB7eP9zGvcrnDDOt8S0F+czXIuDYwJpIXGhQl4KFu4OXwonWZLVNMaamFI4ldZ2tb2Dkj63rLM/TGOQMBUGhUGTV5nBbutky/NdLCh+QVAkNTsfUW9yOE3oUfGDwCgAiV9viOriF86Q505TBHoqhEhhswk2ZRQrlX5evUVdVk4HlIkH6GVQqpTqbAnsNfolh1RKco13ymsTK5lUZKMVsLzeuTPtiSBqphvPRrr2OKhujv65+2KlKMUmuxbsmUvtNy7VPnexhxGlq5w86guNrPI7DhMh8Vayz6MKZvQzBvFnHzVRBqPE0UcyUHfbrKNZzOmIXeDmHawkQjldrvAoegF9wiAWRycsRUnkRatyOjTnim2mnNc75NNNRLzC55hzbgN/xN8nwP1BLAwQUAAIACADsvA1VgaMDHUQFAAByHQAAJgAAAHVuaXZlcnNhbC9odG1sX3B1Ymxpc2hpbmdfc2V0dGluZ3MueG1s3Vnbbts4EH3PVxBa9LFx0lzaBnYK11YQo76tpfSCxSKgpbHFDSWqJOXUfdqv2Q/bL9mhlMh27Dh0N06RPhSp6DmHQ87M4VCqvvsWczIBqZhIas7+7p5DIAlEyJJxzbnwz16+cYjSNAkpFwnUnEQ45N3pTjXNhpypyAOt0VQRpEnUSaprTqR1elKpXF9f7zKVSvOr4JlGfrUbiLiSSlCQaJCVlNMp/tHTFJRzw2BBgP9ikdzATnd2CKkWTB0RZhwIC9HzhJlFUX6uY+5UCqshDa7GUmRJ2BBcSCLHw5rzW8Nt7jcPbm0KpiaLITFbok5x0AzrExqGzDhBuce+A4mAjSP0dn/v0CHXLNRRzTnYe2V40L6yzJOzF2unhqchcBMSfTNBDJqGVNPisZhRwggkRgPUqZYZIOnC2Jylhm+6HCiGwmlCYxb4+AsxW1Vzmv7lwD1zB2634V5eDNqFq9YIv+W3XSuM12413ctuz3e9y3O/094Y5Luf/Q1Am3pmTd8fuJ7b9d3B5ftWb0OEvVMzjNupt9obYj65772Wv+lM3XpnU0j/vNe1w5x/6buDdqv74dLv9dp+qz9D5Tk8l63VymLiV7FARCbn01tHWTxMKOOoNXdyXIFGteJUjsEXZwyrcUS5Aof8lcL494xypqemQlHUrgDSukoh0ANTfTXHVJQzoysI0TEsybK2j96Wpf36zcLSK8Xss2Wt9LJaal0/Elo8sff7e0el+28P17t/j6PVCQtBdKmUuWQtL+BBF17N1HH/4Ph4vRf3zFalWtMgQinVt0o4P3JrxYz/NNBsgjoNd3wdZZx7WZoKqWdiOj9YOnEPTXUkkoX8M89kKHhYxg3iIYRdGmMV9M8Sh4ywNDiGsJdCQjya4CHHNIY1KBEqGyrNdH64nd1Y1yWjnOABhqcwkI63FOYgolIt1EIZEHOyBKd/dIUG9Wexv8XQvaYexz0npiKt7N0kJE1Jr/FQtjHvQ2Jjdo7Zwk3GgLRyQlK1gSWpc25lHGP52hh+gqFiGqxMRcZDMhUZ4ewK91kQLLQsxv9FQOa7ATKSIs5HOVWaqDwsEwbXEL6zmegLThFniMTuKOWgixm+Zuw7GcJISOQFOsGw4ThTBf/uRsQpVWpGSm99fFGcqa1u0/38wiyQhhOK/clm5FjPEKd6K/x0ShKhb3G4HQHNMCtMUEIW5r/ZrG33x8NQSgrG+ZGiscCvWJxx+pj05YbMUW8x5NuZZZPAP+iB9bQRneSFboo3p8YSZxiSghN/CPDgYEkGtoQBTYhI+JTQAPsiZWRjwkSmcKQQiIJa/biHBR7TNH8a49UJZ5QhSCvKvf1XB4dHx6/fvD3Zrfz79z8v14JuOsY+p2a6omVsrL1nWCPv3GkewN1zd7BD3blBPAC69x5hjdvUzTV3CmvkipuFNfbu/cIauHTLeAC55q6xhD0TMjaqEy7Fc/W10wLeMk7XG37rY8v/soIgL4Xlhq1aMd3j6mYyb+3v9JLDn9dMem590DgnGKCLtu+d2AhCV6D26iBCSRmZty2WmLz7t7HtXfgYcdeK1gTWqlMduB+tCDHEVjprN223Z7XgDzZWg6Kz7M91lVYuYKcwLk4+7BU4i7G1DZ9M9/+PCltV7SML+NaE7XmI08qbLlurToWebUmcgMog2lqyPuMD4+fF5Bfe6ZXZr1YdzsSDmBnQE53Sv/J7GQ+AxHiptfM4BMuzsnjNbGPcofIKJPGF4OpJtWYxhT2303rfaze3msvMLpmfhYA87vYVT+V3i4UPFeUL9MUvezs4vvid9HTnP1BLAwQUAAIACADsvA1VgBjsbK8BAABoBgAAHwAAAHVuaXZlcnNhbC9odG1sX3NraW5fc2V0dGluZ3MuanONlM9PwjAUx+/8FWReDZGBTryBm4mJBxO5GQ/deI6Frq9pC4rG/911gLTbG7Je1i8fvu9H1/fd61dPkAX9u/53/V7vn/19rYHVjFrDpa/zDr20eqB5sYB5UQIvBAQNZHP465/8cyQo40DUpun2xdpqxy9A+8s749rFJWGhCE0T2obQPgjtkwr85VW2r2pXkdPmdG0MikGGwoAwA4GqZDUTXDzUj1tgA8YNqH/Qd5aBZ3od3s7iTvLoOJ5F8f3E5TIsJRPbJ8xxkLJslStci8U+/sgul15uJajqwFddYXmhzaOBshk4GSZhEnaTUoHWsI87iafh9IaEOUuBuwVF49vx9ATqGbcb2qA3hS7MgY7CaBSNXVqyHFpduk/iYTzyMVF5tbrZCr7jDHyarmIkZ1tQ51ihXMszDlAqzG1H2mhkF4lyZItC5DsunthFcjZZa9v1bdQTY5CiWhxO72o2ixOvw61meNcMG9dsSdzasmu4nDEZDHm5dSPqEzUXOCVScZHQ5Kkp5eVimoPG7l+rqplagZoj8mp29gNmDMuWZTVOquTf3LFA5pmdXVEjq97PL1BLAwQUAAIACADsvA1VlBOzImkAAABuAAAAHAAAAHVuaXZlcnNhbC9sb2NhbF9zZXR0aW5ncy54bWwNzDEOgzAMQNGdU1jeKe3WgcDGVpbSA1jERZEcG5GA4PZk+8PTb/szChy8pWDq8PV4IrDO5oMuDn/TUL8RUib1JKbsUA2h76pWbCb5cs4FJliFLt4mjiUyjxSLHHYRqOFTXv/AHpuuugFQSwMEFAACAAgA7bwNVc70awXVLQAAqkwAABcAAAB1bml2ZXJzYWwvdW5pdmVyc2FsLnBuZ+18eViT574g1lZ7WpT2OB5lL8VK3aCyaViS06IgilBFwCoQ20gBMSABggGS2GMLrUKCIgYlEG1UVCQpsoQlkKrFAMFgQA0kQBQCAcJHJCvJl2UCbvTcnpl57sx95s6d/sETvnf57Wvyvt9PX4YGLXvP5j0LC4tlwTu27bWweBtlYfFW77tLzCNZwk/KzB+L0vYGfWFB49pNmB/ejv989+cWFtXE9/Vfv2N+/suxHV+lWVj8NX3ub9HQt47HLSxCYMHbPt93PBYYNBGn+mMkGn05rOv8J7hfOafgU3FtVtUtG/6bp/tXLrc/vPSR8K2NcYX5n9ucPPoj+3BBcfVnJYOp6LyM1T/GfR324wnViTvonPiyzXA/+DclqS70sXLOTF54RMUQtqmyWTpTWN40GEG5SaO1ZkieJN0EjVGrzCRZDPwl1878ccL3buFi8+exoNWoueHpdwOWmz9+tf+6fZH5s8F5ZwA3kwXGDB46SEWkb50bkhJsUIFhhIw0rU20/9wAxxKS+Sn8ZOVS80Nmv7LQI2vvxsE288NTmrt4fOotM5bmTkbk4OWcZTSHOdRxuWTfc/Q7jxdbnChVCpLoMUzdZOUqOlPe2cZgGZDB8bHGje2Uv2hrLncWpuWdgmmLYPblFY1mgNfEMopbi7LneQf5isIV772PQrVBTX/5dXvjATMP4cz3gnpa5fHb2srsUUYF3ihvExkB0fLu5t1VzLJXiwLDBtbcoA8L8sjw2R+sYvRd3caB50xyuSJIYj9ZBlOnuBqfW7G2+tH3JgfR0g6q1HUo+8rk+H25ZHXjqNHYHoRXDa9gzXQ8S5V8YGbmHK/IO3iyskHt5LL4bqmpH8bKiduJzxrqnoCwYNj64sUd9VuYM7vv9W4YzHWqGMxNyRmxJbHGcCwaOF1vFtmWOOWV3Wd165MPt1u3rK9osalwREEVF0SY9JxYSA+l/JkLfU3HqPsO5eJgLvgTZfZGkOiukgLVNHI4FdH1MWG0LWyx0k4UKvK2QemkIY3LACZzkMInrjEAXamN/pC1/MwpRnRbhJl8XHMZYIjRRE3z0Vl4LVaz3aQKaewW/rhF53ONSZF28K9gyeoMG2y+XVEvqhE9WLPI4tfd1v6JRVdaT9lao+Rr/OhvTYTh2SwdnxTWDroYMd+Un/loVM+k9Cqu+MskSvU2VsEKzF0Ra9iFNdaXvwTCwpLRF9CN2MW/otsTHZ2p21xLhb2iaWNWmm3aUdtEHZHUK5QUSrc+Liz68Ooy7+Zp+oAGANQ4AiwdflTWbEQQWwmQTYwKMxjK4UdmCI7N2HzyEKEbyc0YVfbPWUR+eW3wXnhbgSUE4Hs7iPl+33UXzeDeHudob7SUuagM2sbo8t8YH/5cNlQuZmhAaSIpUQIc8Q08vKNdpa5oUcH1HM6Ha0YBI9NOmEvM6Rooz/+qcQjBLm29vhzSSJEnZTcPEuaE1mvHD00Bmt3k6stO8WBG16ePWBQUfBRlSASyFNUMfmrIC+sSzFnX/Vyy5WIA0F90kRoKi5w+ote3g+tG/m57SNBQyDgIlBgfuwFKXO0O5HiH0JBQXQmsrpaOSJp03ZcfO4rwXfk7tHbgs5GSn33Eh090AO3sadlJMkNq7IxDxSangU+umZU3BPUUH3Vr9oeOzubEgMJzqNjWJ2YlYfYtsTc75TqqC/Lso6hUREBoZ5HCL7j7s0KNAu0Lk6jotyYoSuKSE9Gu93aEymCBvi2wehi94D1QQHi/MUbI+2hx0P0SSzthFE3cB2xA6RTCOF135rWGSUbkKELNyBQZHnfGKVQdkmZZa7uw2CyL9VftWC1hQaNQ7iUPn5SoBWIIzCNbWmCGh3JP+n2dIpHwvXHin7DllxguBuqiS47vyq+wyiiXLy/bvm5xgO17Os5Ukm9g7bOrLes/4fdbvQuhY0OBegYCJPaH7mosEHZPfFk9HC9WalQ0sLK4VyA5J92aDq+9UxFDK8jE4JUZXYydBdN50fF4fwAwQrsShfTHlxeYSJ0VxFC5Rb4mx9emVqFAlz+KP9y+2Xr1Xq5UlGxW4wpDNM2/o3vHGc1BoMHoDnbG1VeMjjCkHGCK7pLCUOw1vUcyItRscdrRgI6je6xR9ZTM3GKj9LMmVj0l3JSWqh5cpR0Q8jezxpqEWiodMX0SnXNEInE3TACaYFM1OBI/F/Dcs3rWBmNX8qHihBgzECXxjZO9F8C1X28JiXrfwiK5czy4dI0qYvWC6PZCpnfNIdG88PFbb2AtCKf/4SNByyCbs1C3pPQtPvC8uXHPl+NWEHNot/N+uc+cW04kffbvfzCjMal64UVrgs9eqQFWvzRm5VyuOkawhJyNjJpPUCWH2s/UNr03l7N+fTuAcOVxxHwaW7sataaKNp/ZPrtT6JyY8QK4OeUFV1Z+JjavCPlMPNDt4Hf82Ey1Cww304eQMadAkX7xqpTjI6XJEY27AfVo/Zg3EbpqsMWsEvOOFZYQDd3y45Rs0Dd3pAPpyugvSYPdfA2MNQS2aqzyzjZ/mQyOp/UM3nyFPc3UVCAK9Do4N+zzKDwMe+R4U2j4D07m0H/oH04So5fNjum91O5EuHXqelKvKuIVX414ZN6Z5ifjaYII21RCC5nGeMUm11DpuF0ndwvwB6dq7nEGDsN1PWkkRly6be+4O1X3oaSEM6F7wyZLl0pNSZ9aZzt439MHLUT/dqGFnHztDbAk32O1gezy2zxkCBUBBjpzu0bT017LcRpOPeNcQPCPowpLAtn16IKtienM39MP6RnvC/duKkhMPyrYMnyFF5d+cYHIeO1nXkO3mtsNKVuI3BN1hVddcdRMu7rhwocuSLeK3gUiKAgkePqozxUkIyaJF+xT9+IhZfV/tDnc11TyoYuKX9Ub+UebOzFswtbEbINPzCtDIIP8BPEOKiKsf9z7WuePRYGOARU33qjMpsAu8YXIKj11q312/9G22Ks89sPEBRYQ6BxkY5/dGciYWV8Azf1jGUUlKjf/sXiYO6nEy737/oj8LBk4BPMzfPkvF3RiijfH/0v20MZqRCh+0Af5h7PGEsR9shH1L2aB1BoEV436F5B51R4I7jjqj+Vjnp14WOLRlP8vrSVJVOLhE/vHcvf0qU/hm6cj/9U0WpjQZW1fsVAgyKWEJ+xy/ezz2XDlo3CKzZB5Ge4R2ryMunCZauR+zFElBLjpmBYokXouMHXDp6hVtthQ8IiZK7+FZipFpuDZMOug6Z2NANWch6zTAit+tzPMb+bZsx2oVZ1IR2xo08EFM1YOfg3HOQfxCVvPDYyhStOEQZSi6cg3AvtqyZlMloSdd7IDuZHx+Mc0/GuL2nEg5pXggnomX9vM/4nY938VNC9GdqMCmjEzOwKD+YUt0K9iLqDNR2DXbLPExoer2UOYmWmNfraN1KoceD4r7JkUkhatpZjGmZpWmYHkf/z5Uzkuy6iV5LGvupTPPh/FbvX5HcQ6J5eUeLsO0BrVanoA+yXzl60ZjVhqb2XdmW89PxhF+BuU8W4irqHGn9VdmAa+ceYcQ2HvEWpg7NWzGkVSYJn+4uWfC6wh04gwnF5ea1RG+kLj3p3Iu2wn5HIyxE06zmhf/npzVYcYO0hCgQIMgAKTw4aSR5nqRtVoxBZhyulOYDqIahy5isYCPgopun2C2I+j3WBRAhm7oirf0Bt3uG85ZF3FKNPcr3zsHBDK6ePF1snrGawRufAMKnZJofFgEaqfLFpy6pErKfVKTFRod6rhxBkiCVUG3AZWfrGOZLsMYsbtu4lfJE2mHBSha4OFqRUsOsoe0jpIsCMpQCfJQ8lFTq1ibzNdqG3Kem2JpSme4sP7x5cW5L+P3JFYEZffzjhUpwkfSnHeTnOmQye6U+IOTbB+WJeioe6CxrqKhsKQ/61TSBXmjKvFtxtDzKVQCVLrJ9yMGQ1x7RU9MY6M6cAzLqNodQC3tdtLE0+j438IBUsM2KrKNxFeK/i0h+T0s6NjIP2vHYmAMhIfveRc/sfaOsf1ArbUjYQ6gB+E0FpEoUl8fxvU8sFyNQ5/YY91oeDHc8Ihq5AbpgZMdrYvSEwbTwOIgDSFQYt9HWzGbAs+FrpvzM8t9t6qVLFHizdZb3fPrf36G34Dj5vC99cdB0p4SGh6tgA0xAWqRLFeWW27TakKtRo9hhCjxUAAJQmHZKtVlMp/C/Xo0tOWnsIziCjM9tD75Gj2uPCn+gJoLCw5P1lxWdhr9WneEVFsnQF9+xF+gNliiKzCkSHKxrGVMG3kLWBCSKFSF0rhZkDoUPdDHv79SJFamb8RuaNDVZcCt/HyFSudOZeFaV2FRcKLm+M8bys1EbHVvabocu/9ZtMGwOi0HGggvlSBhhKxASTCAkuq23M4PTbJ89YVps0npAfadSmMETnO1mvvktPeoWK+Uc+brTYch1Q5foMyN2je3081+7MtIY2t0WjlvYtpWdm+7FFvcRqHzaFbI+Vo37GHEkFuKfkJN4VCfPImlmbHpbfvP6uLOiN+7A4ova8pR/vQsXENCSQRTtpLE6bFqChsdX0+oV/V6NC0/HHlf/XQ9v8V6K1q7cMNdKZ7zvDa4HX4wH0v9tmBOeN1/FhbKKboyjmY80t867vzYvEG1WkSHIeZXRPagzkPWyGPDyh+QZgk4FfkoXlinmo/OGb7AtBx6NsDS14gLbdaxPjuP3DpFyrtwyR6C3pmspIey5R3biBhQaEokr/LrUU53tphUGrwJo2VrLGJFIs1DNd0Y8HhmTC8Ytg/DDcyvIloamsrxY91yyK0zAMUnV4UzXzOj2KJGmxf8+4ekn//fcBtJDTjYceJNMe80oDRNNzwxCrHofcH4l9Qw4Y6dn6w2WadJzz2QXo+0z3OE0UOD8NN0x2GbAeiXq/J0o6S8ka+J0hVfDj+OHGaFDWcn1uQtvHk3zSkeV7uVnfnBVK/J7jBfCWF+hBymh59E6u9AHk5bY5g6fa6v1Xm+PISurZK5CfLGymvTKJiA8wzi8IwDEflIe5DSOD3YMercCJAY6bd4PbLrXUKDpgLst+MG9LE2r/9zPvRSRSbAbd+aTqhwvE8B0meHXGJpQHRSGyAv0BBy27H6Ca6Y5mjVbD0mdwtrRN7RKYxx4bZviJHU/mIQ/ZUGUky39X0Uo4P3yPJNPwaZHaXuumAUJHWiD7QTIj0pduXwoXVWCHHvjeTBQ7maaZh141FIzKM3NaK/oyCS4r0TQEXn6Mc17Xh3U+J4bmdM0AJVtT5CMqlIQQZ4hG1fDNNfpM6EDTg9kKqfIg4Z2JXt7+Nz5BanRlNcNfWlZ1XCKtrzEFZRnehfukLzNUrmJBmY2dhkTT7+dM7VIRmGQQYUTs294gMgyJ/ZqbpDgjV3j3G3LoPJt4Gu5+fS87fuju35JERIzNSoKZHEtMYT7s7GyYZLUGbkyd3l4FNiJZRWp6XcRh0OR2FhEVNQ+ed8HupHUrQJ58rezTkoftnyKJQzuoeq7XCXgb9eOLJnVxZWBgEmx7TzE1huDiH4rDm7sA03ocNCPUdu9mil3OsZIP41V8E3msLQQ4k0H+ZoCf5ig9fSXQfrx3Zaxsn2NHLPxqWQrIu8AAeb0X2BWv5FYIv91UVhA5YvZSHl9jPpFcQlxCNxVvWmXFKRhvIaNtcMtvRpA2S1AlzVgSEmrObl03Yt0mI3a3A9QIIICTVB4SC392B0FiEc1FvtyXsO1JfIbNFCdidG1JRvvWSKCl8z2+D8fP+eCwmgHv5DrWMv+Ss8DOxmM+0cUlhSAe3iJWAbn9NXQo9ayqqFWq36dsjiN2BxbjrHRvg9QHc8Qh3ofQnAPNArfQWKwUZkhFGSsUpy92Y7Vy1D2ET/47hVUDTDjm50P92RPRNscKsJ21fFVBJIABXSbFNPYyIq7j2DhAZ3ZGQFh4QCs1jltXTXTvB3UuuTXa/NZnkSGrunjfuZ025ZOPBSgEjDPClL/MWzlwtw4XPpWnW9WKNgo4EzLypqiZXsDRVz/ZvFqLbOyqzL6rfK/MW12qCRnitiovABPLLRD6rknnqmuF0OICOvYo+2Ai+9ISk9mCAYi8y/jKirklA4Xw3scW1uF8m4PZF+PvMsnJamnl+qRej+9naXLJID5s02WUKlkNutLy3lhpSe/mqqf6KMc9eIrwk+NRDF/+wFJgAc8mAlfeQ5hRlJyBZlMp44YrRksKimasFDtbb3JuUJv1xGFdMkSVXSBoeBZ7LhxhU1y44uThWxkQdERkfcUVmBZzcjT+Kz8IPRmkl7IN4tYrlsHxlTUEu2fJTw0Oe1SYDw2fU/cYyaGPXuKTPU9grLOzFJ0V0YrQlja36iwJ2ggRep37Pcdr7tSnvzSWqb16MHEq5twNuogfWuY/l44whtvvcfz7aLYwNqsR2ASDVyaXOMWfAUQidrgfiKg0MR5rpg6e8wiJdCkzQ+s23SjfY6NIVxEDyo6Nh3Wy7DgyVeGYEjJqIvmpcCR2IeWm2/uIrOaf3LSmMHHK0J8k90nSIIPaAxAhIjJxjtxq47oLDlokFhMYjBnZDJ6urrlK93nHa9QWdpatRnqIIVstktG3LZF5z26vwBupkeFXSveovmjkbcA3CV4GSQQ+Dz8DpPnx5Dbah+fVoDUMfBrcmrBSUpdCb3iyusfLL8Ielz0IlwsqXgjH3lMCUlVF80AwaFKq6L6WBr0JncorpQZ7xm62RCZlEvK7UCl+B4q9+M6dOM8XNzaVg9G4OxtBR2uZXLcuQcUqK97fbUMuKNylH81gHG3e9zvU0gTlRo16kN7Ugycp0ZWv565rgZmzWxNXTMpym2cpUu5XwerxTPkn+T1Zy7PcXM5/ffX8VXD+8yq31+Q9u0X6KLo+z08GYEEl1GXt2vFr0EsUvWe0YdX+8W6u8mB6doygVMWe5ma3OE+Xn2OkOQkw+0QF8+ZXjXyrzyHoKyCv6e7CG6nc/iGhofUMawn0OL7nQzMfmeQ2Fthc6T5TMc+RyuP1Mesg8jBXu4h0+a+d3/cUadUUxcVCke9LmAp356XRmizSGqLtB0d04PfdjlIMDrHP+W8wvcsn4A+WPHBS/RTa9j1VVwltm7zjq75yWga0yW7UzTO58j4P0mMf+EGmDgup4RFz3Cg4FbKQ057xzZ7xPupG+d3bQnH6eYXpiNhKpll6Y6NHUJzCa+3NxBATYzIcnn5tTwtPvkzmFih/ccp7Jfzq85BzMOALDKTd9REXQm5lHvk5vSo9Kcp6gXb7mmCXfb2ff6/4SpTVKvs2D/r11GUl+8zu7XkE5ZdGnFZLgBAJSZPN4iLviMVmE5+xr5loGWhNRB3APVgjsKNIjfL6r82AbbjYPP4u6NAX/qaaq4EZebDFiTidbLwvdxYcPdRQ9iAnz9JCb/3t+G/v471xO0SMySdqe6qh7mOfazdlR5HJN++TMI1c+4QEdwlrmp/UidWMaCWSSRsg+O/0NpmvKdudBD/YLdYzXW0KAg77ul5TOuzv7emCNXUJASJPvJDNFSy5Zbsa4C3D3zXmYKWLdXMunPItX7izN32L48lzUuNgApPbEHPn2UvBCWOsQIbZ7dRRibyykKPWTeyHm9jfkPsW4dIWkJLp1ma+hMu1AIwFIrPL76YEWMESLulYcmvAmsT83NawuZu8xNzp9CS+BeS+DVKlPXfCbCMH4InZ2XuqFWQ9CIUjRz3VS/TmXOiB++ChnxrAhQz6z3L+6ODlbiyWLhIYd/ST2DttstL/3gReW1VQQENq5otPSB4z9sEghF9fAqvDbH4zrz0mHys/L3653/G4vjsa9YVRtTIxDXu9AXHHcIpSBZBJqAK2femU/q83KvI1fGWIWxHsuKRKlepKMxvnW+y9CSuKOdVQDS1dJDLzKRNSFfD9hb5pevfL9xlZedU/MBmKRZRHyl35+62b2C6tlfN3eseFtncsZ6wO6FFl7w9netGhuUsDuzhVc8nl4WhYhMSDMle8o7EwEdKjGHGHH+Gx0GEGomXx7gvYY9/fjlYbW7oR+h5OJ/JJXRvGZ+IrlFswohxbFqlXooqav+PG6JgzPPcJp8SJ2EbfKL1e32SWF6BD1UiCbzH7Zy79PjnEO/fd45xr7ohduYQ5IhI4XXJlDgNk/zHFF2xmVG2bxySAg7+MicpR9sn8KPBRwQOJqordcASP+TRSxC/7P8NXdMfsALqNVVXW6G//Myg0HivDq4S1QVekqllpKKUwP4iC2Ekf9rin6HPzHGC/x3nJAOfgdfzbs7AiqTrtA5bBdTfGj/zae6mB+HjlvfTqBO/dPMzNH7CZwpH8atPafKUpn2firwTdEEpBvRNpww0nCAh2HqNlD41Ia2P9m87GiAO5pt9br2YLwMH8vfZMU5501pXkto9qPA7gYrz9H/hz5f2Dk5zRrc+6uNo0OF1F0yudMJEt7AQ/zw0Y02jf6UxW0Zh6CRX/l8tSVEXlkIn4Y3zLbCc/JyLLTwkx0WOssizXzNLtzQlvnThaPEENFEdBAsMQgpH6TrmutZ1SwCADmcTdmO5WNg7+ODRtuWkKsnYyUVayMGYbJJCvt//wb/vE92IydgVd4E82T7NIAOvcn3gQoGCo3pg2Wz3dmWwNy7aquu4v1zSYAFmvM6vqoWtrH3FtRsB7j68xZZXy+i3ifaE7E4c16Ck6rPW3S+IoamdzoazFRSekX9IJcMlkEn4YZK0TZ6TlDBHRss38Vb8N3gYwK7C00FsMqOw8HwWGN8amCSMOnO1YdfRMOPhMnbI/SWkOEn38DbyYAYd1CwJC/yXqrvJPCpMhxBI7Q3FqWP+mK0zE8Hh3+vmNrcS8jIHTJ1XwPoCnQkcFqjcTbG4Tr2GPuGF/+BeIZTXjyrtGVO2sK3oRoM2/ja/PIlhu1Xip6dCL/DENYid0bWBx9rUXUOQNBZ2ddbAwxoXPPMX++BvOWJ8ViawxbAWYrD5ggSkWhkHos1zoZXZZp/08w61s+js8Oyf5hd2xdT2vVOra4z9jQGkCaECWLeh65lv5sz2+Nu0mH1dsz/Fti2GrgHCLtAjoWP3gDW9mf4fl7cxFCxbWorMDifDuML5tAkAozLhiB/K1CSs0KoIFXmV1fkBxmFo/whslvxIdVfET4JmweauedilwOwah2tdbdgF2r80en69QllnZIcTsdgHfsFKYEHwGaQ2iwCk2KxFtSgtaSVwEGMj/WqUhq23Lg2/RsnfRHdeelR/hybT2N+Y/rZfxQFi1wYT0cmV5s7qwPT+QV8C7xBA6+PtjskCHuOG8Sf373EDdRGNU71RQSmsJWp1Too8vR5kLCxyy1W7WG41UA0CEEmJZegBwDY4uzFOj7l406kBMT9HurbeospDbzf8+UJUTy+M+RP0f+K4yYaxvCdIpM22FKnc3gG47+rsTMESNY0Jxhl39bYb2oveR/NPP86Tv0zjPTiZijks3QN8HEXNP1wHGqpFVhWJ3HPZd/nJ3+dq5J9s/qSnlVgBHMFSTmf7cinSvjGDgpI73bFjuYUf5y34C4UDF82m2yXP0oPGwZa9qn+3UReOCMU9CC6NleSF0QXw6371kQDNzF1xfkRmvUo9+JdXJB5si1Uy3MwgTdn+j+x+jKFIWKp3dOnnbDTjQ+w1AJEGN/PMW+HCdcgJa9HGLt4YDXS9zmv5lvAf1huBm9otuKCHB+4bkWoeypI8m30aWBkoJJIiy9/8U515TsN/SYSwmmBivDKyfPMcs2x6cf3RDQrWFpl7qW43Q1pMXt4WHYSTmfV72lPyKXbK5HNoun5n+x4RbPpYJJRuSDfCfI2KYUw+VnmHWLu1eE5czezvcDlJZ/d8yWj5Aq4jceGQkz55sKdFbnBqz7baVEYkDjmluf0ITlZ67Z99JYpug0nOnmzwPT6Jyh6TwyAFzAvNN74+aCmsMe5X7ALmt7aG4+82MX504188UhL1e6S0DwUPK94EAic9hFVuHdfjgkGLLJ+UtaM4zOChkKhbjJGNIUSUEueYBrbEA3K9C+rfhmLM6wgaBzctGEBVLQMVQi5uBCXNYoeefZ/L9afxoo0cRNtR87e8d58W7bWMF4DyGJfqBDCKkvG+p8XoPNCKNRCzY1+lvvE2AMT89+/okzZ5zZalfkFJ+dhc8xoaFo29MHkO2JGt44U7h/Qc1n1tin7rVK566QxuhAove5w+J2obbu8f3zvKebbeC6GReJinEDhhNhhIJKlLuxNuWHSaJMNA3DVQ6q7UjgOrZaxR669sa89sS1d1QmuqOU9GTItejWZfbWXrqoh8rREnVnWWRgMVAZJ0fuMmxAoQu8hMTHFEal92/i4r8bZgxC69R603tRMPHRFBmS9sbu7H3FtR+6mKV6KjK0u93dJhOVlVuoxhESRQ7FDJBSXTQiOF4UNX0UPnFWPiP8qAiRFgNEeFhHobIF1ZjmZa5CYrHUYRmkkYu2FagY3WmeYjFCI5ouVuiiVowy1VqJTgcO10e88SSCWb+5h3/texJb7a5r9BZyDodMsPPzvzBoDeNnNleUlUs75k5qt+KLd8da98Izh6bhm4oYIAcJDy6q54twxt34GKH0QUbdCIP+sKPaINmsK2FcXVgROaJvgVH/oW6d0FaomB2B4Weuuvlv8ZP95ALN6R/3G2z9nZ4wc78D+ctgqkcVruV4ozYoBQZO1RC5HuKBqjcLedUBobEYhSHF+J3MOkFQWDTv2gFhXA4odHKpiBsPRup5wI0FHUkuec6vifdLyOdnri3zmPcNqFrMdhPhnz+9o7GEYExzDhoUEDbkPTZAW0DT6MFKd7FSxnCKB9GTeWT9xrIKinGKqpDjfMMY1AUiLAoI5XI2oOVJnRtQlhBG5YKp3oBQfHkyfEFI8RGLJYO1GnPxj5tN9aU7ouRJrWU3yyqEUb/rfWS4biJM97cbTJEVRPs5W3v+Bvm8Y/6AFcQaj+onk+R0OOYHLnBzIaN2g6I/08Z/ZXTfl9qh0vHZYxfic+GZZfEvl2zxEu/wofx5UuRP0H+C/hP0n6D/BP0n6D9B/wn6fwq6jRdAWBN8dk0ZAqZ2waueX+CRX1yG3XpkDvoh7qs7bOYdtDv//gc7fzFTOSldNXca0nVIId7iOqQ+DW85rujWa6vcGB6MLQxfhqPFiUrt3DE7uSxqYu5M5nPZIZ8BBEuu4oDP509rdsfOcu9la45rfadXhLFmx5Pcdft9aGj4GK4Kmrf6xTVXai55lVEnk+nx19NABcbC4suima+Vmo0xLfOHajRypuXf79dKN2lS4hJsX2/RU/7BczyaWZXjYGFh50b/zdpg2JnUeejYLQ1W/sOzjERkI4Xo9fpimyZugq5f+leLE++L6tMW+2tIdCiTIcmnBfB7q1/em7zuFK/M649ZZnFiRFt/UyrrS6HbxOTRKhAF81cZzTptSK3EJ2Spll5strdgcyhuVFh2rSu9vbHFPunFfWJLyK8FTdOOF8ul5drvxpKX/r3ASaIz94JDBK9X9+2eBg7+ZrWb8i+myT/M349bAdOGr4Ib5QqrMMhUPF4tcXXjgwMSo4Yj1VY7gltIhvspOfJnkFvqNjfcDA9bBgfpbTI9l5Wt9Jr9wcowzF3a3zryLR2RpAQ/JhnGg/AqnkrFckMdde3lciReqPGGnPwB7sC0FFVGhyaOIuyG0RaPVqNosAAuAOzXNhevASrvFtbsKP+ANQI3SE/jZ9yMo1wX3kHrHNSFKr/Pu0uK3I7QpMtScnr3jHygkKs6sWUgRJMdSGh/yms9v865O2GgL3NgKuMooMOe4Yz5CFSjJTn57QC3vahXoRWPEKZ8XfnF0m7VWInUPcsvNigv3zXN3t69qSvj7V9OvRJLHfbu2mChWaynxcGpU9lev0XGaj9THClF0Iow2otxDeMtWopBwVnaq07qJW6w9hM8rJY1YCVAjVSz3VVolQVZyx5Tj6E1ckydqMj6hByUPEzVerHFaR7iW9JChGtaccq9t/a3FaYZrFHJKexOUdWaRHPbS24jWMcIEo7tiPXiwb6LL+Ad4rXiqHRErPVK7YHaRQmiVJArjOfLTgNxoPACPNsgOV/t4vzg8shFXuKGAgeicEjTscrVNPFYv73eJ9Zujqn09qk4mq4m3SLyK4hYeXL7kIN9GsEaNRmjkd1AqMKerEnc1xacR67qV0SmxwSGDQXJ1/+kRvqB4ohVwqiCX+4n/DKedwbgp3renfJNVvtkgTj4vjzyt+qGFxir2LhR6Sq8+m6mg4PWSh6WQCT4P3KicuyO8JH9mdi8ruhrWY7KRbduH2nHzB2Bjh1pa9tFb8XN1MP1k88b9syfoIYGh1kbFZLDk3Rn0+5E9hV0SO6MsYEpcuR3sttTAQOv2xOcShO1+rmZFn+TPRTRmeGASLePusHCMygHm+FpIb5IEbYErGphtdCYIi5HVqlW03Sc6fXwGj3uiBw8mh5d99qZ4qt5RZozxoMH0B0b1tWHMb+K99yvvNeulh5fEcBtFa3SYNs74Eodfq1visQNKYz6Wex2GOJWIQM/v2M2lZpKNelhDEmYkeVzeMxd+36icdjPB+19IiLSEqL1qMqc+qDHGDLUSSEBrGWNZc1K5233y85429WavJGm7HN3Lk3kXV4J6PRo6xh2xCQMBzUZmWhWPehi32SVhmermwTYUoUG23LReBvslFUMRZhsBZm3XsTZz8QbvbPkrY9x705DMXGBuLU7Ve9zvrYOqaejL2qtIS1Y9oPYoLRxzXZVvNizhl12pH3C1FPC+oBACNbC6C160UMe/OHyfgdWpb7ttgmWbcAABrX0eoA6Zi3lYC8McuPtXzpPOVXgVXHGaEf7GrpalK+HXHABDIWFvagQmGUtQgeLEs72uJYKz3FqBfiDgnd5NEbx1y6oRqNypcq0m7y5iVBZa5g14ElCgyDwYvo4dMoUv7uZhr5ALleEN0ebjlQZdQJ26Q0TeLeTzquWa9yCBVFzKrngVOG/SHS1YGtjeaTp7fIM96O1oPfJwOy2naGc6z0O+wF49ilLV61NW+uIumwLyswkV5ZXoc5eg8qyLUCBOkpNkfBi7zei1Afrcslq0rM+43aM0NUAd9fY85XsZGF8drTJzCo65pqBIjK2dsC3VSKW/7qeDb089KT816CMK8kBAaZ4vG2i4NdCYX8tYm8vlIjO1n39M71FvpZRB2tZ9o4wavJWgu8Vs1MRKh9BcWCGcmeF0eiT7nhNvf5CdJQJCKNGIQCdwD48OQVcXW3I/qIOMSr76mwt/b0A7jeYj3EJ6R0rdOrfstYg7tZjw57f4PCdRgKnR/QCWKH72fxpE3mIdTuOn1otY1YFsNw+dg5pbvVeuz05k8Yq45scukAksz8zukgK0LPreCPVhrgGA7yRtzkR3Duhf2cTfrNtyxVDITCDBWsVQSyCz+H0C0DRP/SOD3JoN3TyYyciaO5iZdhDalYM8tDqZRBgJZS6+RIMCZ4i67d8msLQCc87+QvGC02RXsVOk18CilKvF3zGFjzCg+HcJM2zhPb+TMdrRpaG1xopDIQ37zSoflOr9/lEZv+8Nrh57ovvLUdEZsI+SY0y7BpGiHZdtbKOuVYX5otXmkUfSLIuXlThM7zGTIn8cMOyj6ulwfoQZEL7R4UM8Bm14JnQZabF+JiC/L6vcwIoUVdBAVY4gN8YPZrWF2XSdq02O8wRR5jmcxNsjzuuDvRi147ET987ZyKo0IbMKpOggAu75u3Qdiql2ufJq7LihG2dbKbBYE696lWdRrd86kiPOTbVqhMlRJx9Rvu4e01B7E+1G+aFEz0Kvzlpu8y+sdWIf3fKBlUvuis0lp510TaGVLKQGF93u1GDGvY32ojwZg/SBqXTeJyqBTM8xVPNVuGt0JYY0+IKbP7qMthBKA4H99xgfKdyQf7eAzoQ82LP9E6aPt7qAzNnm5AkCto4zt9jDike4eXb8lsfH+GbBt/e/0nY7SA8t6t+eOVfkfvbKT8gPftwp3vRlgmIAOPUFBFZobn323X1kZ+jU2yXzpGyF9R/W0AbWV9HFOWSjcWewEofqlO8CNsHD/KFBpoGBTjgZh39q1tZqkfVr14p4DGRBAcFbUVhUMzMHSvc8+zORIhViUeWXz3rs3pTL+a6elUNNsxi+Zz2utUNxnkq064b3RoMJUVwhVE9+/YvO42WNgaIx8H7RO/vt9m+T0j09cy3KVgEsBzZhA9uGJ5r0fbCKPWtW1hcTSA/tThQkwJSPgUkQrtsx3qwatl65ENbAyOnrbA3Ofwou7ky/XWMsys8s/bkg6XQ59+dhs2ehDXMykksvb+/ostjFczQC8Ni8j9futzW30EIJyBE8M5wU4sOjP0Y2z53GZ71biA+Nptl8Jks5MV9Oymr0b/jJWO4BFJHFkU2ThYW6WAchPJmPrYgNxdptv5lQzyj7W1DWms/4a/Wb2Vp7XSKqCdQ1ldUacNOKpjp+6tK030Z/KVMZLXeoEKyCFH2KHnGdJX+wJuqK3v+/pDz7vsXsaho23S59y/C8ZkSgenZaQA+fkB7ej+4C24i3dkznzn0P9zGDvC0zaFhc1o/CBtTBrLfunX7m/ZgQNK1Lba4WtatRFIvfy2kbb5kIJfrG8spl1EJ348n0T/uiGNIql4JEz3IMuAzdeCcmk3ki9G4dCyQxAtldRYWiYKAx7BqXXE42+bVSyYcWHoOK0dbFV6DA/g4YJiEmyC5xmJVEROx6jKZfgSefzOQyH5kgve0w+/KV92LNHmsHH5oivE1RxDsqFsulfWoAsvPNAuY7anjKMa3mnPdMog2rc5xJh4fKoCkTzpJXPkmuxa90efbj8gT+1++vqHHSXLO/mxKaeeGowRVEUxbtAqvDMJ75vx142Ae7Yjy+NFR032VaRVyDaK7q+hHc3xoJJgt7tt6YPZxPuGd/XGPC6mD88XRa06WYz4Jxa3lRsYSSlm/XlH3DAzJTEYZPEfs7GgNXXR+OiDKK8tPPWoij1Y/NsEF7aCWddSwi66Zc3Q+z+z4XbVJv/3Em7GofF1wvqD16/b+Z4MynKbttBtO9qWHzkFoBJudSRh+85BXzlvz9IKrm2hm8sZ85gKr9N1DKwO4qvjfFeC+TEWZLGf2CcwmJkyg4zkaeM9WHJqApkdUsqKw+6D3nf6w7La3hPQ0VAqMp1fyeTT8gxuSheXwa+q+VlZFaBvthdJ+I9lOdOAqOBQRw2Z9xCNJh4w5ZR8yFl+6/6qUfCMtbQU7CDbVYGJJqCZOmSN6ivIRH5v8g56zjz+z7SM+ZhzeMtlo7ieaCTC6suWfNnf7awba5rwwT/aAE4f6yuIE2P57FHOtkDRHa9p9vhsRGHghvhwz9iw7b7Svc3axxbGogd+61T4aguF83/wNMz61bhQHfbLwAqGdl3iAZDrWbXzarWeW6m+Ru3PGPKzCrDllFEQgLGqpxVOo1lz0ORjN3dXN/Hfu15UmqiHbZAtvGxJsUDQwDzW0jW0GYumhxUAmOObm5V64aQ/4t1vklN8WWXDvzDWFz0Q16apyQy/JcYijmL4n4qVks6F54y1GnXSVG0svfx5MvqLYiF8r7s69aWargebYiVkRM7oUP7bUEf/8pCNTH98BogTjeR8vthiIcmvRNUV9t9GV/tuN/K0PYoy+OqRsfbeTBe0eb/59WhYVr96nNd+CW2R+P9eVWzwlzHfTFgMf/q+9jOvl5rttbaalb/+yzGaTzVfouZHg7aHbaF8c+sd/B1BLAwQUAAIACADtvA1V425WeU0AAABqAAAAGwAAAHVuaXZlcnNhbC91bml2ZXJzYWwucG5nLnhtbLOxr8jNUShLLSrOzM+zVTLUM1Cyt+PlsikoSi3LTC1XqACKAQUhQEmh0lbJxAjBLc9MKcmwVbIwNkOIZaRmpmeU2CqZGZnDBfWBRgIAUEsBAgAAFAACAAgAeV3PUjZhWAJHAwAA4QkAABQAAAAAAAAAAQAAAAAAAAAAAHVuaXZlcnNhbC9wbGF5ZXIueG1sUEsBAgAAFAACAAgA7LwNVcqjA25sBgAAKBkAAB0AAAAAAAAAAQAAAAAAeQMAAHVuaXZlcnNhbC9jb21tb25fbWVzc2FnZXMubG5nUEsBAgAAFAACAAgA7LwNVRUeYBujAAAAfwEAAC4AAAAAAAAAAQAAAAAAIAoAAHVuaXZlcnNhbC9wbGF5YmFja19hbmRfbmF2aWdhdGlvbl9zZXR0aW5ncy54bWxQSwECAAAUAAIACADsvA1V4i2TdkgFAADoHQAAJwAAAAAAAAABAAAAAAAPCwAAdW5pdmVyc2FsL2ZsYXNoX3B1Ymxpc2hpbmdfc2V0dGluZ3MueG1sUEsBAgAAFAACAAgA7LwNVeo9q4psAwAAmgwAACEAAAAAAAAAAQAAAAAAnBAAAHVuaXZlcnNhbC9mbGFzaF9za2luX3NldHRpbmdzLnhtbFBLAQIAABQAAgAIAOy8DVWBowMdRAUAAHIdAAAmAAAAAAAAAAEAAAAAAEcUAAB1bml2ZXJzYWwvaHRtbF9wdWJsaXNoaW5nX3NldHRpbmdzLnhtbFBLAQIAABQAAgAIAOy8DVWAGOxsrwEAAGgGAAAfAAAAAAAAAAEAAAAAAM8ZAAB1bml2ZXJzYWwvaHRtbF9za2luX3NldHRpbmdzLmpzUEsBAgAAFAACAAgA7LwNVZQTsyJpAAAAbgAAABwAAAAAAAAAAQAAAAAAuxsAAHVuaXZlcnNhbC9sb2NhbF9zZXR0aW5ncy54bWxQSwECAAAUAAIACADtvA1VzvRrBdUtAACqTAAAFwAAAAAAAAAAAAAAAABeHAAAdW5pdmVyc2FsL3VuaXZlcnNhbC5wbmdQSwECAAAUAAIACADtvA1V425WeU0AAABqAAAAGwAAAAAAAAABAAAAAABoSgAAdW5pdmVyc2FsL3VuaXZlcnNhbC5wbmcueG1sUEsFBgAAAAAKAAoABgMAAO5KAAAAAA==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UBLISH_SETTINGS" val="{&quot;commonSettings&quot;:{&quot;webSettings&quot;:{&quot;useMobileViewer&quot;:&quot;T_FALSE&quot;,&quot;format&quot;:&quot;OF_VIDEO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QUIZZES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09A2BA5-0D0D-453C-89A7-2C58B16544A2}:256"/>
  <p:tag name="GENSWF_ADVANCE_TIME" val="8.000"/>
  <p:tag name="ISPRING_SLIDE_INDENT_LEVEL" val="0"/>
  <p:tag name="ISPRING_PRESENTER_ID" val="{5354D4C1-A6F3-4DA2-9339-045A84AA6365}"/>
  <p:tag name="ISPRING_CUSTOM_TIMING_USED" val="0"/>
  <p:tag name="ISPRING_PLAYER_LAYOUT_TYPE" val="Full"/>
</p:tagLst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TM02892315[[fn=Wisp]]</Template>
  <TotalTime>857</TotalTime>
  <Words>895</Words>
  <Application>Microsoft Office PowerPoint</Application>
  <PresentationFormat>Widescreen</PresentationFormat>
  <Paragraphs>122</Paragraphs>
  <Slides>24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.VnTime</vt:lpstr>
      <vt:lpstr>Arial</vt:lpstr>
      <vt:lpstr>Calibri</vt:lpstr>
      <vt:lpstr>Century Gothic</vt:lpstr>
      <vt:lpstr>等线</vt:lpstr>
      <vt:lpstr>Times New Roman</vt:lpstr>
      <vt:lpstr>VNI-Times</vt:lpstr>
      <vt:lpstr>Wingdings 3</vt:lpstr>
      <vt:lpstr>幼圆</vt:lpstr>
      <vt:lpstr>Wisp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Tư liệu dòng tranh dân gian đông hồ</dc:title>
  <dc:creator>hieunghiathht2712@gmail.com</dc:creator>
  <cp:lastModifiedBy>asus</cp:lastModifiedBy>
  <cp:revision>68</cp:revision>
  <dcterms:created xsi:type="dcterms:W3CDTF">2022-07-14T14:55:28Z</dcterms:created>
  <dcterms:modified xsi:type="dcterms:W3CDTF">2022-11-25T07:38:08Z</dcterms:modified>
</cp:coreProperties>
</file>